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slideLayouts/slideLayout3.xml" ContentType="application/vnd.openxmlformats-officedocument.presentationml.slideLayout+xml"/>
  <Override PartName="/ppt/theme/theme3.xml" ContentType="application/vnd.openxmlformats-officedocument.theme+xml"/>
  <Override PartName="/ppt/slideLayouts/slideLayout4.xml" ContentType="application/vnd.openxmlformats-officedocument.presentationml.slideLayout+xml"/>
  <Override PartName="/ppt/theme/theme4.xml" ContentType="application/vnd.openxmlformats-officedocument.theme+xml"/>
  <Override PartName="/ppt/slideLayouts/slideLayout5.xml" ContentType="application/vnd.openxmlformats-officedocument.presentationml.slideLayout+xml"/>
  <Override PartName="/ppt/theme/theme5.xml" ContentType="application/vnd.openxmlformats-officedocument.theme+xml"/>
  <Override PartName="/ppt/slideLayouts/slideLayout6.xml" ContentType="application/vnd.openxmlformats-officedocument.presentationml.slideLayout+xml"/>
  <Override PartName="/ppt/theme/theme6.xml" ContentType="application/vnd.openxmlformats-officedocument.theme+xml"/>
  <Override PartName="/ppt/slideLayouts/slideLayout7.xml" ContentType="application/vnd.openxmlformats-officedocument.presentationml.slideLayout+xml"/>
  <Override PartName="/ppt/theme/theme7.xml" ContentType="application/vnd.openxmlformats-officedocument.theme+xml"/>
  <Override PartName="/ppt/slideLayouts/slideLayout8.xml" ContentType="application/vnd.openxmlformats-officedocument.presentationml.slideLayout+xml"/>
  <Override PartName="/ppt/theme/theme8.xml" ContentType="application/vnd.openxmlformats-officedocument.theme+xml"/>
  <Override PartName="/ppt/theme/theme9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82" r:id="rId2"/>
    <p:sldMasterId id="2147483666" r:id="rId3"/>
    <p:sldMasterId id="2147483668" r:id="rId4"/>
    <p:sldMasterId id="2147483670" r:id="rId5"/>
    <p:sldMasterId id="2147483672" r:id="rId6"/>
    <p:sldMasterId id="2147483674" r:id="rId7"/>
    <p:sldMasterId id="2147483680" r:id="rId8"/>
  </p:sldMasterIdLst>
  <p:notesMasterIdLst>
    <p:notesMasterId r:id="rId18"/>
  </p:notesMasterIdLst>
  <p:sldIdLst>
    <p:sldId id="256" r:id="rId9"/>
    <p:sldId id="257" r:id="rId10"/>
    <p:sldId id="258" r:id="rId11"/>
    <p:sldId id="259" r:id="rId12"/>
    <p:sldId id="265" r:id="rId13"/>
    <p:sldId id="262" r:id="rId14"/>
    <p:sldId id="260" r:id="rId15"/>
    <p:sldId id="261" r:id="rId16"/>
    <p:sldId id="264" r:id="rId17"/>
  </p:sldIdLst>
  <p:sldSz cx="42803763" cy="30275213"/>
  <p:notesSz cx="20104100" cy="14224000"/>
  <p:defaultTextStyle>
    <a:defPPr>
      <a:defRPr lang="en-US"/>
    </a:defPPr>
    <a:lvl1pPr marL="0" algn="l" defTabSz="1946575" rtl="0" eaLnBrk="1" latinLnBrk="0" hangingPunct="1">
      <a:defRPr sz="3832" kern="1200">
        <a:solidFill>
          <a:schemeClr val="tx1"/>
        </a:solidFill>
        <a:latin typeface="+mn-lt"/>
        <a:ea typeface="+mn-ea"/>
        <a:cs typeface="+mn-cs"/>
      </a:defRPr>
    </a:lvl1pPr>
    <a:lvl2pPr marL="973287" algn="l" defTabSz="1946575" rtl="0" eaLnBrk="1" latinLnBrk="0" hangingPunct="1">
      <a:defRPr sz="3832" kern="1200">
        <a:solidFill>
          <a:schemeClr val="tx1"/>
        </a:solidFill>
        <a:latin typeface="+mn-lt"/>
        <a:ea typeface="+mn-ea"/>
        <a:cs typeface="+mn-cs"/>
      </a:defRPr>
    </a:lvl2pPr>
    <a:lvl3pPr marL="1946575" algn="l" defTabSz="1946575" rtl="0" eaLnBrk="1" latinLnBrk="0" hangingPunct="1">
      <a:defRPr sz="3832" kern="1200">
        <a:solidFill>
          <a:schemeClr val="tx1"/>
        </a:solidFill>
        <a:latin typeface="+mn-lt"/>
        <a:ea typeface="+mn-ea"/>
        <a:cs typeface="+mn-cs"/>
      </a:defRPr>
    </a:lvl3pPr>
    <a:lvl4pPr marL="2919862" algn="l" defTabSz="1946575" rtl="0" eaLnBrk="1" latinLnBrk="0" hangingPunct="1">
      <a:defRPr sz="3832" kern="1200">
        <a:solidFill>
          <a:schemeClr val="tx1"/>
        </a:solidFill>
        <a:latin typeface="+mn-lt"/>
        <a:ea typeface="+mn-ea"/>
        <a:cs typeface="+mn-cs"/>
      </a:defRPr>
    </a:lvl4pPr>
    <a:lvl5pPr marL="3893149" algn="l" defTabSz="1946575" rtl="0" eaLnBrk="1" latinLnBrk="0" hangingPunct="1">
      <a:defRPr sz="3832" kern="1200">
        <a:solidFill>
          <a:schemeClr val="tx1"/>
        </a:solidFill>
        <a:latin typeface="+mn-lt"/>
        <a:ea typeface="+mn-ea"/>
        <a:cs typeface="+mn-cs"/>
      </a:defRPr>
    </a:lvl5pPr>
    <a:lvl6pPr marL="4866437" algn="l" defTabSz="1946575" rtl="0" eaLnBrk="1" latinLnBrk="0" hangingPunct="1">
      <a:defRPr sz="3832" kern="1200">
        <a:solidFill>
          <a:schemeClr val="tx1"/>
        </a:solidFill>
        <a:latin typeface="+mn-lt"/>
        <a:ea typeface="+mn-ea"/>
        <a:cs typeface="+mn-cs"/>
      </a:defRPr>
    </a:lvl6pPr>
    <a:lvl7pPr marL="5839724" algn="l" defTabSz="1946575" rtl="0" eaLnBrk="1" latinLnBrk="0" hangingPunct="1">
      <a:defRPr sz="3832" kern="1200">
        <a:solidFill>
          <a:schemeClr val="tx1"/>
        </a:solidFill>
        <a:latin typeface="+mn-lt"/>
        <a:ea typeface="+mn-ea"/>
        <a:cs typeface="+mn-cs"/>
      </a:defRPr>
    </a:lvl7pPr>
    <a:lvl8pPr marL="6813012" algn="l" defTabSz="1946575" rtl="0" eaLnBrk="1" latinLnBrk="0" hangingPunct="1">
      <a:defRPr sz="3832" kern="1200">
        <a:solidFill>
          <a:schemeClr val="tx1"/>
        </a:solidFill>
        <a:latin typeface="+mn-lt"/>
        <a:ea typeface="+mn-ea"/>
        <a:cs typeface="+mn-cs"/>
      </a:defRPr>
    </a:lvl8pPr>
    <a:lvl9pPr marL="7786299" algn="l" defTabSz="1946575" rtl="0" eaLnBrk="1" latinLnBrk="0" hangingPunct="1">
      <a:defRPr sz="3832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CEDED"/>
    <a:srgbClr val="F6ECDC"/>
    <a:srgbClr val="5C5D5F"/>
    <a:srgbClr val="1E1E1E"/>
    <a:srgbClr val="F99D1C"/>
    <a:srgbClr val="EF4062"/>
    <a:srgbClr val="4FC4CA"/>
    <a:srgbClr val="25569E"/>
    <a:srgbClr val="202020"/>
    <a:srgbClr val="43372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751"/>
    <p:restoredTop sz="94694"/>
  </p:normalViewPr>
  <p:slideViewPr>
    <p:cSldViewPr>
      <p:cViewPr varScale="1">
        <p:scale>
          <a:sx n="23" d="100"/>
          <a:sy n="23" d="100"/>
        </p:scale>
        <p:origin x="1788" y="108"/>
      </p:cViewPr>
      <p:guideLst/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" Target="slides/slide5.xml"/><Relationship Id="rId18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21" Type="http://schemas.openxmlformats.org/officeDocument/2006/relationships/theme" Target="theme/theme1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4.xml"/><Relationship Id="rId17" Type="http://schemas.openxmlformats.org/officeDocument/2006/relationships/slide" Target="slides/slide9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8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3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7.xml"/><Relationship Id="rId10" Type="http://schemas.openxmlformats.org/officeDocument/2006/relationships/slide" Target="slides/slide2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1.xml"/><Relationship Id="rId14" Type="http://schemas.openxmlformats.org/officeDocument/2006/relationships/slide" Target="slides/slide6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9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8712200" cy="712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1387138" y="0"/>
            <a:ext cx="8712200" cy="712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2D39314-6626-4305-AD7C-0BFAB13BA0CC}" type="datetimeFigureOut">
              <a:rPr lang="en-AU" smtClean="0"/>
              <a:t>17/09/2024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657975" y="1778000"/>
            <a:ext cx="6788150" cy="48006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2009775" y="6845300"/>
            <a:ext cx="16084550" cy="56007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13511213"/>
            <a:ext cx="8712200" cy="712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1387138" y="13511213"/>
            <a:ext cx="8712200" cy="712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3B3FDD-F054-4E1B-B6CE-CA5DF24849C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98049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F3B3FDD-F054-4E1B-B6CE-CA5DF24849CE}" type="slidenum">
              <a:rPr lang="en-AU" smtClean="0"/>
              <a:t>1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1742120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6232537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1445467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1468108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087420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9630414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2359590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0325603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3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4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5.xml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6.xml"/><Relationship Id="rId1" Type="http://schemas.openxmlformats.org/officeDocument/2006/relationships/slideLayout" Target="../slideLayouts/slideLayout6.xml"/></Relationships>
</file>

<file path=ppt/slideMasters/_rels/slideMaster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7.xml"/><Relationship Id="rId1" Type="http://schemas.openxmlformats.org/officeDocument/2006/relationships/slideLayout" Target="../slideLayouts/slideLayout7.xml"/></Relationships>
</file>

<file path=ppt/slideMasters/_rels/slideMaster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8.xml"/><Relationship Id="rId1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bk object 16">
            <a:extLst>
              <a:ext uri="{FF2B5EF4-FFF2-40B4-BE49-F238E27FC236}">
                <a16:creationId xmlns:a16="http://schemas.microsoft.com/office/drawing/2014/main" id="{7887C318-50F2-4C4D-8AD1-9B3877AD3C30}"/>
              </a:ext>
            </a:extLst>
          </p:cNvPr>
          <p:cNvSpPr/>
          <p:nvPr userDrawn="1"/>
        </p:nvSpPr>
        <p:spPr>
          <a:xfrm>
            <a:off x="10048081" y="28807"/>
            <a:ext cx="22707600" cy="30267104"/>
          </a:xfrm>
          <a:custGeom>
            <a:avLst/>
            <a:gdLst/>
            <a:ahLst/>
            <a:cxnLst/>
            <a:rect l="l" t="t" r="r" b="b"/>
            <a:pathLst>
              <a:path w="10635615" h="14220190">
                <a:moveTo>
                  <a:pt x="0" y="14219990"/>
                </a:moveTo>
                <a:lnTo>
                  <a:pt x="10635402" y="14219990"/>
                </a:lnTo>
                <a:lnTo>
                  <a:pt x="10635402" y="0"/>
                </a:lnTo>
                <a:lnTo>
                  <a:pt x="0" y="0"/>
                </a:lnTo>
                <a:lnTo>
                  <a:pt x="0" y="14219990"/>
                </a:lnTo>
                <a:close/>
              </a:path>
            </a:pathLst>
          </a:custGeom>
          <a:solidFill>
            <a:srgbClr val="25569E"/>
          </a:solidFill>
        </p:spPr>
        <p:txBody>
          <a:bodyPr wrap="square" lIns="0" tIns="0" rIns="0" bIns="0" rtlCol="0"/>
          <a:lstStyle/>
          <a:p>
            <a:r>
              <a:rPr lang="en-AU" sz="8156" dirty="0"/>
              <a:t> </a:t>
            </a:r>
            <a:endParaRPr sz="8156" dirty="0"/>
          </a:p>
        </p:txBody>
      </p:sp>
      <p:sp>
        <p:nvSpPr>
          <p:cNvPr id="15" name="object 45">
            <a:extLst>
              <a:ext uri="{FF2B5EF4-FFF2-40B4-BE49-F238E27FC236}">
                <a16:creationId xmlns:a16="http://schemas.microsoft.com/office/drawing/2014/main" id="{E615BB67-0FC8-6E4A-9E80-880F4831EA96}"/>
              </a:ext>
            </a:extLst>
          </p:cNvPr>
          <p:cNvSpPr/>
          <p:nvPr userDrawn="1"/>
        </p:nvSpPr>
        <p:spPr>
          <a:xfrm>
            <a:off x="33952990" y="26338731"/>
            <a:ext cx="3222291" cy="3222291"/>
          </a:xfrm>
          <a:custGeom>
            <a:avLst/>
            <a:gdLst/>
            <a:ahLst/>
            <a:cxnLst/>
            <a:rect l="l" t="t" r="r" b="b"/>
            <a:pathLst>
              <a:path w="1583690" h="1583690">
                <a:moveTo>
                  <a:pt x="1583679" y="0"/>
                </a:moveTo>
                <a:lnTo>
                  <a:pt x="0" y="0"/>
                </a:lnTo>
                <a:lnTo>
                  <a:pt x="0" y="1583679"/>
                </a:lnTo>
                <a:lnTo>
                  <a:pt x="1583679" y="1583679"/>
                </a:lnTo>
                <a:lnTo>
                  <a:pt x="1583679" y="0"/>
                </a:lnTo>
                <a:close/>
              </a:path>
            </a:pathLst>
          </a:custGeom>
          <a:solidFill>
            <a:schemeClr val="bg1"/>
          </a:solidFill>
          <a:ln>
            <a:solidFill>
              <a:srgbClr val="414042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6" name="object 46">
            <a:extLst>
              <a:ext uri="{FF2B5EF4-FFF2-40B4-BE49-F238E27FC236}">
                <a16:creationId xmlns:a16="http://schemas.microsoft.com/office/drawing/2014/main" id="{2E66C68C-16A4-C74A-9F81-A3684E978BE3}"/>
              </a:ext>
            </a:extLst>
          </p:cNvPr>
          <p:cNvSpPr txBox="1"/>
          <p:nvPr userDrawn="1"/>
        </p:nvSpPr>
        <p:spPr>
          <a:xfrm>
            <a:off x="37556281" y="28318374"/>
            <a:ext cx="2071690" cy="1242648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 marR="230504">
              <a:lnSpc>
                <a:spcPct val="100000"/>
              </a:lnSpc>
              <a:spcBef>
                <a:spcPts val="90"/>
              </a:spcBef>
            </a:pPr>
            <a:r>
              <a:rPr lang="en-AU" sz="2000" i="1" spc="-10" dirty="0">
                <a:solidFill>
                  <a:srgbClr val="414042"/>
                </a:solidFill>
                <a:latin typeface="Arial"/>
                <a:cs typeface="Arial"/>
              </a:rPr>
              <a:t>Scan the </a:t>
            </a:r>
            <a:br>
              <a:rPr lang="en-AU" sz="2000" i="1" spc="-10" dirty="0">
                <a:solidFill>
                  <a:srgbClr val="414042"/>
                </a:solidFill>
                <a:latin typeface="Arial"/>
                <a:cs typeface="Arial"/>
              </a:rPr>
            </a:br>
            <a:r>
              <a:rPr lang="en-AU" sz="2000" i="1" spc="-10" dirty="0">
                <a:solidFill>
                  <a:srgbClr val="414042"/>
                </a:solidFill>
                <a:latin typeface="Arial"/>
                <a:cs typeface="Arial"/>
              </a:rPr>
              <a:t>QR code to download more </a:t>
            </a:r>
            <a:br>
              <a:rPr lang="en-AU" sz="2000" i="1" spc="-10" dirty="0">
                <a:solidFill>
                  <a:srgbClr val="414042"/>
                </a:solidFill>
                <a:latin typeface="Arial"/>
                <a:cs typeface="Arial"/>
              </a:rPr>
            </a:br>
            <a:r>
              <a:rPr lang="en-AU" sz="2000" i="1" spc="-10" dirty="0">
                <a:solidFill>
                  <a:srgbClr val="414042"/>
                </a:solidFill>
                <a:latin typeface="Arial"/>
                <a:cs typeface="Arial"/>
              </a:rPr>
              <a:t>info and links.</a:t>
            </a:r>
            <a:endParaRPr lang="en-AU" sz="2000" dirty="0">
              <a:latin typeface="Arial"/>
              <a:cs typeface="Arial"/>
            </a:endParaRPr>
          </a:p>
        </p:txBody>
      </p:sp>
      <p:sp>
        <p:nvSpPr>
          <p:cNvPr id="17" name="object 47">
            <a:extLst>
              <a:ext uri="{FF2B5EF4-FFF2-40B4-BE49-F238E27FC236}">
                <a16:creationId xmlns:a16="http://schemas.microsoft.com/office/drawing/2014/main" id="{BEF9278E-6330-5A4F-9227-040258A855B0}"/>
              </a:ext>
            </a:extLst>
          </p:cNvPr>
          <p:cNvSpPr/>
          <p:nvPr userDrawn="1"/>
        </p:nvSpPr>
        <p:spPr>
          <a:xfrm>
            <a:off x="37494371" y="26419291"/>
            <a:ext cx="1433510" cy="1805061"/>
          </a:xfrm>
          <a:custGeom>
            <a:avLst/>
            <a:gdLst/>
            <a:ahLst/>
            <a:cxnLst/>
            <a:rect l="l" t="t" r="r" b="b"/>
            <a:pathLst>
              <a:path w="673734" h="848359">
                <a:moveTo>
                  <a:pt x="379945" y="509054"/>
                </a:moveTo>
                <a:lnTo>
                  <a:pt x="376923" y="469112"/>
                </a:lnTo>
                <a:lnTo>
                  <a:pt x="352031" y="453885"/>
                </a:lnTo>
                <a:lnTo>
                  <a:pt x="318630" y="461149"/>
                </a:lnTo>
                <a:lnTo>
                  <a:pt x="290042" y="488670"/>
                </a:lnTo>
                <a:lnTo>
                  <a:pt x="257517" y="547954"/>
                </a:lnTo>
                <a:lnTo>
                  <a:pt x="239598" y="575805"/>
                </a:lnTo>
                <a:lnTo>
                  <a:pt x="220154" y="596404"/>
                </a:lnTo>
                <a:lnTo>
                  <a:pt x="191401" y="591464"/>
                </a:lnTo>
                <a:lnTo>
                  <a:pt x="171526" y="576376"/>
                </a:lnTo>
                <a:lnTo>
                  <a:pt x="160020" y="560463"/>
                </a:lnTo>
                <a:lnTo>
                  <a:pt x="156298" y="553085"/>
                </a:lnTo>
                <a:lnTo>
                  <a:pt x="156298" y="312242"/>
                </a:lnTo>
                <a:lnTo>
                  <a:pt x="19138" y="504901"/>
                </a:lnTo>
                <a:lnTo>
                  <a:pt x="10883" y="519607"/>
                </a:lnTo>
                <a:lnTo>
                  <a:pt x="4889" y="535292"/>
                </a:lnTo>
                <a:lnTo>
                  <a:pt x="1231" y="551675"/>
                </a:lnTo>
                <a:lnTo>
                  <a:pt x="0" y="568502"/>
                </a:lnTo>
                <a:lnTo>
                  <a:pt x="57353" y="848131"/>
                </a:lnTo>
                <a:lnTo>
                  <a:pt x="255612" y="848131"/>
                </a:lnTo>
                <a:lnTo>
                  <a:pt x="277672" y="801928"/>
                </a:lnTo>
                <a:lnTo>
                  <a:pt x="300990" y="744321"/>
                </a:lnTo>
                <a:lnTo>
                  <a:pt x="323938" y="681710"/>
                </a:lnTo>
                <a:lnTo>
                  <a:pt x="344932" y="620483"/>
                </a:lnTo>
                <a:lnTo>
                  <a:pt x="362331" y="567042"/>
                </a:lnTo>
                <a:lnTo>
                  <a:pt x="374548" y="527761"/>
                </a:lnTo>
                <a:lnTo>
                  <a:pt x="379945" y="509054"/>
                </a:lnTo>
                <a:close/>
              </a:path>
              <a:path w="673734" h="848359">
                <a:moveTo>
                  <a:pt x="394030" y="330555"/>
                </a:moveTo>
                <a:lnTo>
                  <a:pt x="306197" y="330555"/>
                </a:lnTo>
                <a:lnTo>
                  <a:pt x="306197" y="359765"/>
                </a:lnTo>
                <a:lnTo>
                  <a:pt x="306197" y="388975"/>
                </a:lnTo>
                <a:lnTo>
                  <a:pt x="306197" y="418185"/>
                </a:lnTo>
                <a:lnTo>
                  <a:pt x="394030" y="418185"/>
                </a:lnTo>
                <a:lnTo>
                  <a:pt x="394030" y="389255"/>
                </a:lnTo>
                <a:lnTo>
                  <a:pt x="394030" y="388975"/>
                </a:lnTo>
                <a:lnTo>
                  <a:pt x="394030" y="359968"/>
                </a:lnTo>
                <a:lnTo>
                  <a:pt x="364744" y="359968"/>
                </a:lnTo>
                <a:lnTo>
                  <a:pt x="364744" y="388975"/>
                </a:lnTo>
                <a:lnTo>
                  <a:pt x="335470" y="388975"/>
                </a:lnTo>
                <a:lnTo>
                  <a:pt x="335470" y="359765"/>
                </a:lnTo>
                <a:lnTo>
                  <a:pt x="394030" y="359765"/>
                </a:lnTo>
                <a:lnTo>
                  <a:pt x="394030" y="330555"/>
                </a:lnTo>
                <a:close/>
              </a:path>
              <a:path w="673734" h="848359">
                <a:moveTo>
                  <a:pt x="423303" y="242862"/>
                </a:moveTo>
                <a:lnTo>
                  <a:pt x="394030" y="242862"/>
                </a:lnTo>
                <a:lnTo>
                  <a:pt x="394030" y="213715"/>
                </a:lnTo>
                <a:lnTo>
                  <a:pt x="335470" y="213715"/>
                </a:lnTo>
                <a:lnTo>
                  <a:pt x="335470" y="184505"/>
                </a:lnTo>
                <a:lnTo>
                  <a:pt x="364744" y="184505"/>
                </a:lnTo>
                <a:lnTo>
                  <a:pt x="364744" y="213588"/>
                </a:lnTo>
                <a:lnTo>
                  <a:pt x="394030" y="213588"/>
                </a:lnTo>
                <a:lnTo>
                  <a:pt x="394030" y="184505"/>
                </a:lnTo>
                <a:lnTo>
                  <a:pt x="394030" y="184302"/>
                </a:lnTo>
                <a:lnTo>
                  <a:pt x="394030" y="155295"/>
                </a:lnTo>
                <a:lnTo>
                  <a:pt x="306197" y="155295"/>
                </a:lnTo>
                <a:lnTo>
                  <a:pt x="306197" y="184505"/>
                </a:lnTo>
                <a:lnTo>
                  <a:pt x="306197" y="213715"/>
                </a:lnTo>
                <a:lnTo>
                  <a:pt x="306197" y="242925"/>
                </a:lnTo>
                <a:lnTo>
                  <a:pt x="394030" y="242925"/>
                </a:lnTo>
                <a:lnTo>
                  <a:pt x="394030" y="272135"/>
                </a:lnTo>
                <a:lnTo>
                  <a:pt x="423303" y="272135"/>
                </a:lnTo>
                <a:lnTo>
                  <a:pt x="423303" y="242862"/>
                </a:lnTo>
                <a:close/>
              </a:path>
              <a:path w="673734" h="848359">
                <a:moveTo>
                  <a:pt x="452577" y="389255"/>
                </a:moveTo>
                <a:lnTo>
                  <a:pt x="423303" y="389255"/>
                </a:lnTo>
                <a:lnTo>
                  <a:pt x="423303" y="418528"/>
                </a:lnTo>
                <a:lnTo>
                  <a:pt x="452577" y="418528"/>
                </a:lnTo>
                <a:lnTo>
                  <a:pt x="452577" y="389255"/>
                </a:lnTo>
                <a:close/>
              </a:path>
              <a:path w="673734" h="848359">
                <a:moveTo>
                  <a:pt x="452589" y="184302"/>
                </a:moveTo>
                <a:lnTo>
                  <a:pt x="423316" y="184302"/>
                </a:lnTo>
                <a:lnTo>
                  <a:pt x="423316" y="242862"/>
                </a:lnTo>
                <a:lnTo>
                  <a:pt x="452589" y="242862"/>
                </a:lnTo>
                <a:lnTo>
                  <a:pt x="452589" y="184302"/>
                </a:lnTo>
                <a:close/>
              </a:path>
              <a:path w="673734" h="848359">
                <a:moveTo>
                  <a:pt x="481863" y="242925"/>
                </a:moveTo>
                <a:lnTo>
                  <a:pt x="452589" y="242925"/>
                </a:lnTo>
                <a:lnTo>
                  <a:pt x="452589" y="272135"/>
                </a:lnTo>
                <a:lnTo>
                  <a:pt x="423303" y="272135"/>
                </a:lnTo>
                <a:lnTo>
                  <a:pt x="423303" y="301345"/>
                </a:lnTo>
                <a:lnTo>
                  <a:pt x="394030" y="301345"/>
                </a:lnTo>
                <a:lnTo>
                  <a:pt x="394030" y="272135"/>
                </a:lnTo>
                <a:lnTo>
                  <a:pt x="335470" y="272135"/>
                </a:lnTo>
                <a:lnTo>
                  <a:pt x="335470" y="301421"/>
                </a:lnTo>
                <a:lnTo>
                  <a:pt x="394030" y="301421"/>
                </a:lnTo>
                <a:lnTo>
                  <a:pt x="394030" y="330555"/>
                </a:lnTo>
                <a:lnTo>
                  <a:pt x="423303" y="330555"/>
                </a:lnTo>
                <a:lnTo>
                  <a:pt x="423303" y="359765"/>
                </a:lnTo>
                <a:lnTo>
                  <a:pt x="452589" y="359765"/>
                </a:lnTo>
                <a:lnTo>
                  <a:pt x="452589" y="330555"/>
                </a:lnTo>
                <a:lnTo>
                  <a:pt x="452589" y="301345"/>
                </a:lnTo>
                <a:lnTo>
                  <a:pt x="481863" y="301345"/>
                </a:lnTo>
                <a:lnTo>
                  <a:pt x="481863" y="272135"/>
                </a:lnTo>
                <a:lnTo>
                  <a:pt x="481863" y="242925"/>
                </a:lnTo>
                <a:close/>
              </a:path>
              <a:path w="673734" h="848359">
                <a:moveTo>
                  <a:pt x="540423" y="272135"/>
                </a:moveTo>
                <a:lnTo>
                  <a:pt x="511149" y="272135"/>
                </a:lnTo>
                <a:lnTo>
                  <a:pt x="511149" y="301421"/>
                </a:lnTo>
                <a:lnTo>
                  <a:pt x="540423" y="301421"/>
                </a:lnTo>
                <a:lnTo>
                  <a:pt x="540423" y="272135"/>
                </a:lnTo>
                <a:close/>
              </a:path>
              <a:path w="673734" h="848359">
                <a:moveTo>
                  <a:pt x="569696" y="330555"/>
                </a:moveTo>
                <a:lnTo>
                  <a:pt x="481863" y="330555"/>
                </a:lnTo>
                <a:lnTo>
                  <a:pt x="481863" y="359765"/>
                </a:lnTo>
                <a:lnTo>
                  <a:pt x="481863" y="388975"/>
                </a:lnTo>
                <a:lnTo>
                  <a:pt x="481863" y="418185"/>
                </a:lnTo>
                <a:lnTo>
                  <a:pt x="569696" y="418185"/>
                </a:lnTo>
                <a:lnTo>
                  <a:pt x="569696" y="389255"/>
                </a:lnTo>
                <a:lnTo>
                  <a:pt x="569696" y="388975"/>
                </a:lnTo>
                <a:lnTo>
                  <a:pt x="569696" y="359968"/>
                </a:lnTo>
                <a:lnTo>
                  <a:pt x="540423" y="359968"/>
                </a:lnTo>
                <a:lnTo>
                  <a:pt x="540423" y="388975"/>
                </a:lnTo>
                <a:lnTo>
                  <a:pt x="511149" y="388975"/>
                </a:lnTo>
                <a:lnTo>
                  <a:pt x="511149" y="359765"/>
                </a:lnTo>
                <a:lnTo>
                  <a:pt x="569696" y="359765"/>
                </a:lnTo>
                <a:lnTo>
                  <a:pt x="569696" y="330555"/>
                </a:lnTo>
                <a:close/>
              </a:path>
              <a:path w="673734" h="848359">
                <a:moveTo>
                  <a:pt x="569696" y="155295"/>
                </a:moveTo>
                <a:lnTo>
                  <a:pt x="481863" y="155295"/>
                </a:lnTo>
                <a:lnTo>
                  <a:pt x="481863" y="184505"/>
                </a:lnTo>
                <a:lnTo>
                  <a:pt x="481863" y="213715"/>
                </a:lnTo>
                <a:lnTo>
                  <a:pt x="481863" y="242925"/>
                </a:lnTo>
                <a:lnTo>
                  <a:pt x="569696" y="242925"/>
                </a:lnTo>
                <a:lnTo>
                  <a:pt x="569696" y="213715"/>
                </a:lnTo>
                <a:lnTo>
                  <a:pt x="511149" y="213715"/>
                </a:lnTo>
                <a:lnTo>
                  <a:pt x="511149" y="184505"/>
                </a:lnTo>
                <a:lnTo>
                  <a:pt x="540423" y="184505"/>
                </a:lnTo>
                <a:lnTo>
                  <a:pt x="540423" y="213588"/>
                </a:lnTo>
                <a:lnTo>
                  <a:pt x="569696" y="213588"/>
                </a:lnTo>
                <a:lnTo>
                  <a:pt x="569696" y="184505"/>
                </a:lnTo>
                <a:lnTo>
                  <a:pt x="569696" y="184302"/>
                </a:lnTo>
                <a:lnTo>
                  <a:pt x="569696" y="155295"/>
                </a:lnTo>
                <a:close/>
              </a:path>
              <a:path w="673734" h="848359">
                <a:moveTo>
                  <a:pt x="673354" y="633933"/>
                </a:moveTo>
                <a:lnTo>
                  <a:pt x="672515" y="92240"/>
                </a:lnTo>
                <a:lnTo>
                  <a:pt x="648957" y="32397"/>
                </a:lnTo>
                <a:lnTo>
                  <a:pt x="591007" y="4737"/>
                </a:lnTo>
                <a:lnTo>
                  <a:pt x="517906" y="1155"/>
                </a:lnTo>
                <a:lnTo>
                  <a:pt x="479221" y="254"/>
                </a:lnTo>
                <a:lnTo>
                  <a:pt x="439356" y="0"/>
                </a:lnTo>
                <a:lnTo>
                  <a:pt x="399478" y="406"/>
                </a:lnTo>
                <a:lnTo>
                  <a:pt x="360781" y="1447"/>
                </a:lnTo>
                <a:lnTo>
                  <a:pt x="287680" y="5321"/>
                </a:lnTo>
                <a:lnTo>
                  <a:pt x="229844" y="33159"/>
                </a:lnTo>
                <a:lnTo>
                  <a:pt x="206489" y="93065"/>
                </a:lnTo>
                <a:lnTo>
                  <a:pt x="207187" y="545846"/>
                </a:lnTo>
                <a:lnTo>
                  <a:pt x="240919" y="502653"/>
                </a:lnTo>
                <a:lnTo>
                  <a:pt x="270573" y="448614"/>
                </a:lnTo>
                <a:lnTo>
                  <a:pt x="269925" y="123151"/>
                </a:lnTo>
                <a:lnTo>
                  <a:pt x="307530" y="119126"/>
                </a:lnTo>
                <a:lnTo>
                  <a:pt x="348932" y="116090"/>
                </a:lnTo>
                <a:lnTo>
                  <a:pt x="393395" y="114160"/>
                </a:lnTo>
                <a:lnTo>
                  <a:pt x="440207" y="113423"/>
                </a:lnTo>
                <a:lnTo>
                  <a:pt x="486765" y="113982"/>
                </a:lnTo>
                <a:lnTo>
                  <a:pt x="530694" y="115747"/>
                </a:lnTo>
                <a:lnTo>
                  <a:pt x="571550" y="118630"/>
                </a:lnTo>
                <a:lnTo>
                  <a:pt x="608926" y="122504"/>
                </a:lnTo>
                <a:lnTo>
                  <a:pt x="609828" y="572173"/>
                </a:lnTo>
                <a:lnTo>
                  <a:pt x="572516" y="577659"/>
                </a:lnTo>
                <a:lnTo>
                  <a:pt x="531672" y="581787"/>
                </a:lnTo>
                <a:lnTo>
                  <a:pt x="487730" y="584403"/>
                </a:lnTo>
                <a:lnTo>
                  <a:pt x="441159" y="585368"/>
                </a:lnTo>
                <a:lnTo>
                  <a:pt x="419430" y="585203"/>
                </a:lnTo>
                <a:lnTo>
                  <a:pt x="398119" y="584669"/>
                </a:lnTo>
                <a:lnTo>
                  <a:pt x="387248" y="617664"/>
                </a:lnTo>
                <a:lnTo>
                  <a:pt x="375183" y="653135"/>
                </a:lnTo>
                <a:lnTo>
                  <a:pt x="362267" y="689838"/>
                </a:lnTo>
                <a:lnTo>
                  <a:pt x="348792" y="726490"/>
                </a:lnTo>
                <a:lnTo>
                  <a:pt x="371144" y="727532"/>
                </a:lnTo>
                <a:lnTo>
                  <a:pt x="393928" y="728294"/>
                </a:lnTo>
                <a:lnTo>
                  <a:pt x="417118" y="728751"/>
                </a:lnTo>
                <a:lnTo>
                  <a:pt x="440728" y="728878"/>
                </a:lnTo>
                <a:lnTo>
                  <a:pt x="481228" y="728332"/>
                </a:lnTo>
                <a:lnTo>
                  <a:pt x="520509" y="726884"/>
                </a:lnTo>
                <a:lnTo>
                  <a:pt x="594563" y="721487"/>
                </a:lnTo>
                <a:lnTo>
                  <a:pt x="650811" y="692950"/>
                </a:lnTo>
                <a:lnTo>
                  <a:pt x="667372" y="666000"/>
                </a:lnTo>
                <a:lnTo>
                  <a:pt x="673354" y="633933"/>
                </a:lnTo>
                <a:close/>
              </a:path>
            </a:pathLst>
          </a:custGeom>
          <a:solidFill>
            <a:srgbClr val="414042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4" name="Picture 3" descr="A black and yellow text&#10;&#10;Description automatically generated">
            <a:extLst>
              <a:ext uri="{FF2B5EF4-FFF2-40B4-BE49-F238E27FC236}">
                <a16:creationId xmlns:a16="http://schemas.microsoft.com/office/drawing/2014/main" id="{EF3611D7-10AA-8E94-67FA-DB69795F11E4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0281" y="27939206"/>
            <a:ext cx="7772400" cy="2031197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973150">
        <a:defRPr>
          <a:latin typeface="+mn-lt"/>
          <a:ea typeface="+mn-ea"/>
          <a:cs typeface="+mn-cs"/>
        </a:defRPr>
      </a:lvl2pPr>
      <a:lvl3pPr marL="1946300">
        <a:defRPr>
          <a:latin typeface="+mn-lt"/>
          <a:ea typeface="+mn-ea"/>
          <a:cs typeface="+mn-cs"/>
        </a:defRPr>
      </a:lvl3pPr>
      <a:lvl4pPr marL="2919451">
        <a:defRPr>
          <a:latin typeface="+mn-lt"/>
          <a:ea typeface="+mn-ea"/>
          <a:cs typeface="+mn-cs"/>
        </a:defRPr>
      </a:lvl4pPr>
      <a:lvl5pPr marL="3892601">
        <a:defRPr>
          <a:latin typeface="+mn-lt"/>
          <a:ea typeface="+mn-ea"/>
          <a:cs typeface="+mn-cs"/>
        </a:defRPr>
      </a:lvl5pPr>
      <a:lvl6pPr marL="4865751">
        <a:defRPr>
          <a:latin typeface="+mn-lt"/>
          <a:ea typeface="+mn-ea"/>
          <a:cs typeface="+mn-cs"/>
        </a:defRPr>
      </a:lvl6pPr>
      <a:lvl7pPr marL="5838901">
        <a:defRPr>
          <a:latin typeface="+mn-lt"/>
          <a:ea typeface="+mn-ea"/>
          <a:cs typeface="+mn-cs"/>
        </a:defRPr>
      </a:lvl7pPr>
      <a:lvl8pPr marL="6812051">
        <a:defRPr>
          <a:latin typeface="+mn-lt"/>
          <a:ea typeface="+mn-ea"/>
          <a:cs typeface="+mn-cs"/>
        </a:defRPr>
      </a:lvl8pPr>
      <a:lvl9pPr marL="7785202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973150">
        <a:defRPr>
          <a:latin typeface="+mn-lt"/>
          <a:ea typeface="+mn-ea"/>
          <a:cs typeface="+mn-cs"/>
        </a:defRPr>
      </a:lvl2pPr>
      <a:lvl3pPr marL="1946300">
        <a:defRPr>
          <a:latin typeface="+mn-lt"/>
          <a:ea typeface="+mn-ea"/>
          <a:cs typeface="+mn-cs"/>
        </a:defRPr>
      </a:lvl3pPr>
      <a:lvl4pPr marL="2919451">
        <a:defRPr>
          <a:latin typeface="+mn-lt"/>
          <a:ea typeface="+mn-ea"/>
          <a:cs typeface="+mn-cs"/>
        </a:defRPr>
      </a:lvl4pPr>
      <a:lvl5pPr marL="3892601">
        <a:defRPr>
          <a:latin typeface="+mn-lt"/>
          <a:ea typeface="+mn-ea"/>
          <a:cs typeface="+mn-cs"/>
        </a:defRPr>
      </a:lvl5pPr>
      <a:lvl6pPr marL="4865751">
        <a:defRPr>
          <a:latin typeface="+mn-lt"/>
          <a:ea typeface="+mn-ea"/>
          <a:cs typeface="+mn-cs"/>
        </a:defRPr>
      </a:lvl6pPr>
      <a:lvl7pPr marL="5838901">
        <a:defRPr>
          <a:latin typeface="+mn-lt"/>
          <a:ea typeface="+mn-ea"/>
          <a:cs typeface="+mn-cs"/>
        </a:defRPr>
      </a:lvl7pPr>
      <a:lvl8pPr marL="6812051">
        <a:defRPr>
          <a:latin typeface="+mn-lt"/>
          <a:ea typeface="+mn-ea"/>
          <a:cs typeface="+mn-cs"/>
        </a:defRPr>
      </a:lvl8pPr>
      <a:lvl9pPr marL="7785202">
        <a:defRPr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8560" userDrawn="1">
          <p15:clr>
            <a:srgbClr val="F26B43"/>
          </p15:clr>
        </p15:guide>
        <p15:guide id="2" pos="5562" userDrawn="1">
          <p15:clr>
            <a:srgbClr val="F26B43"/>
          </p15:clr>
        </p15:guide>
        <p15:guide id="3" pos="762" userDrawn="1">
          <p15:clr>
            <a:srgbClr val="F26B43"/>
          </p15:clr>
        </p15:guide>
        <p15:guide id="4" pos="21354" userDrawn="1">
          <p15:clr>
            <a:srgbClr val="F26B43"/>
          </p15:clr>
        </p15:guide>
        <p15:guide id="5" pos="26250" userDrawn="1">
          <p15:clr>
            <a:srgbClr val="F26B43"/>
          </p15:clr>
        </p15:guide>
        <p15:guide id="6" orient="horz" pos="608" userDrawn="1">
          <p15:clr>
            <a:srgbClr val="F26B43"/>
          </p15:clr>
        </p15:guide>
        <p15:guide id="7" pos="7770" userDrawn="1">
          <p15:clr>
            <a:srgbClr val="F26B43"/>
          </p15:clr>
        </p15:guide>
        <p15:guide id="8" pos="19194" userDrawn="1">
          <p15:clr>
            <a:srgbClr val="F26B43"/>
          </p15:clr>
        </p15:guide>
        <p15:guide id="9" pos="20634" userDrawn="1">
          <p15:clr>
            <a:srgbClr val="F26B43"/>
          </p15:clr>
        </p15:guide>
        <p15:guide id="10" pos="6330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bk object 16">
            <a:extLst>
              <a:ext uri="{FF2B5EF4-FFF2-40B4-BE49-F238E27FC236}">
                <a16:creationId xmlns:a16="http://schemas.microsoft.com/office/drawing/2014/main" id="{7887C318-50F2-4C4D-8AD1-9B3877AD3C30}"/>
              </a:ext>
            </a:extLst>
          </p:cNvPr>
          <p:cNvSpPr/>
          <p:nvPr userDrawn="1"/>
        </p:nvSpPr>
        <p:spPr>
          <a:xfrm>
            <a:off x="10048081" y="8109"/>
            <a:ext cx="22707600" cy="30267104"/>
          </a:xfrm>
          <a:custGeom>
            <a:avLst/>
            <a:gdLst/>
            <a:ahLst/>
            <a:cxnLst/>
            <a:rect l="l" t="t" r="r" b="b"/>
            <a:pathLst>
              <a:path w="10635615" h="14220190">
                <a:moveTo>
                  <a:pt x="0" y="14219990"/>
                </a:moveTo>
                <a:lnTo>
                  <a:pt x="10635402" y="14219990"/>
                </a:lnTo>
                <a:lnTo>
                  <a:pt x="10635402" y="0"/>
                </a:lnTo>
                <a:lnTo>
                  <a:pt x="0" y="0"/>
                </a:lnTo>
                <a:lnTo>
                  <a:pt x="0" y="14219990"/>
                </a:lnTo>
                <a:close/>
              </a:path>
            </a:pathLst>
          </a:custGeom>
          <a:solidFill>
            <a:srgbClr val="4FC4CA"/>
          </a:solidFill>
        </p:spPr>
        <p:txBody>
          <a:bodyPr wrap="square" lIns="0" tIns="0" rIns="0" bIns="0" rtlCol="0"/>
          <a:lstStyle/>
          <a:p>
            <a:r>
              <a:rPr lang="en-AU" sz="8156" dirty="0"/>
              <a:t> </a:t>
            </a:r>
            <a:endParaRPr sz="8156" dirty="0"/>
          </a:p>
        </p:txBody>
      </p:sp>
      <p:sp>
        <p:nvSpPr>
          <p:cNvPr id="15" name="object 45">
            <a:extLst>
              <a:ext uri="{FF2B5EF4-FFF2-40B4-BE49-F238E27FC236}">
                <a16:creationId xmlns:a16="http://schemas.microsoft.com/office/drawing/2014/main" id="{E615BB67-0FC8-6E4A-9E80-880F4831EA96}"/>
              </a:ext>
            </a:extLst>
          </p:cNvPr>
          <p:cNvSpPr/>
          <p:nvPr userDrawn="1"/>
        </p:nvSpPr>
        <p:spPr>
          <a:xfrm>
            <a:off x="33952990" y="26338731"/>
            <a:ext cx="3222291" cy="3222291"/>
          </a:xfrm>
          <a:custGeom>
            <a:avLst/>
            <a:gdLst/>
            <a:ahLst/>
            <a:cxnLst/>
            <a:rect l="l" t="t" r="r" b="b"/>
            <a:pathLst>
              <a:path w="1583690" h="1583690">
                <a:moveTo>
                  <a:pt x="1583679" y="0"/>
                </a:moveTo>
                <a:lnTo>
                  <a:pt x="0" y="0"/>
                </a:lnTo>
                <a:lnTo>
                  <a:pt x="0" y="1583679"/>
                </a:lnTo>
                <a:lnTo>
                  <a:pt x="1583679" y="1583679"/>
                </a:lnTo>
                <a:lnTo>
                  <a:pt x="1583679" y="0"/>
                </a:lnTo>
                <a:close/>
              </a:path>
            </a:pathLst>
          </a:custGeom>
          <a:solidFill>
            <a:schemeClr val="bg1"/>
          </a:solidFill>
          <a:ln>
            <a:solidFill>
              <a:srgbClr val="414042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6" name="object 46">
            <a:extLst>
              <a:ext uri="{FF2B5EF4-FFF2-40B4-BE49-F238E27FC236}">
                <a16:creationId xmlns:a16="http://schemas.microsoft.com/office/drawing/2014/main" id="{2E66C68C-16A4-C74A-9F81-A3684E978BE3}"/>
              </a:ext>
            </a:extLst>
          </p:cNvPr>
          <p:cNvSpPr txBox="1"/>
          <p:nvPr userDrawn="1"/>
        </p:nvSpPr>
        <p:spPr>
          <a:xfrm>
            <a:off x="37556281" y="28318374"/>
            <a:ext cx="2071690" cy="1242648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 marR="230504">
              <a:lnSpc>
                <a:spcPct val="100000"/>
              </a:lnSpc>
              <a:spcBef>
                <a:spcPts val="90"/>
              </a:spcBef>
            </a:pPr>
            <a:r>
              <a:rPr lang="en-AU" sz="2000" i="1" spc="-10" dirty="0">
                <a:solidFill>
                  <a:srgbClr val="414042"/>
                </a:solidFill>
                <a:latin typeface="Arial"/>
                <a:cs typeface="Arial"/>
              </a:rPr>
              <a:t>Scan the </a:t>
            </a:r>
            <a:br>
              <a:rPr lang="en-AU" sz="2000" i="1" spc="-10" dirty="0">
                <a:solidFill>
                  <a:srgbClr val="414042"/>
                </a:solidFill>
                <a:latin typeface="Arial"/>
                <a:cs typeface="Arial"/>
              </a:rPr>
            </a:br>
            <a:r>
              <a:rPr lang="en-AU" sz="2000" i="1" spc="-10" dirty="0">
                <a:solidFill>
                  <a:srgbClr val="414042"/>
                </a:solidFill>
                <a:latin typeface="Arial"/>
                <a:cs typeface="Arial"/>
              </a:rPr>
              <a:t>QR code to download more </a:t>
            </a:r>
            <a:br>
              <a:rPr lang="en-AU" sz="2000" i="1" spc="-10" dirty="0">
                <a:solidFill>
                  <a:srgbClr val="414042"/>
                </a:solidFill>
                <a:latin typeface="Arial"/>
                <a:cs typeface="Arial"/>
              </a:rPr>
            </a:br>
            <a:r>
              <a:rPr lang="en-AU" sz="2000" i="1" spc="-10" dirty="0">
                <a:solidFill>
                  <a:srgbClr val="414042"/>
                </a:solidFill>
                <a:latin typeface="Arial"/>
                <a:cs typeface="Arial"/>
              </a:rPr>
              <a:t>info and links.</a:t>
            </a:r>
            <a:endParaRPr lang="en-AU" sz="2000" dirty="0">
              <a:latin typeface="Arial"/>
              <a:cs typeface="Arial"/>
            </a:endParaRPr>
          </a:p>
        </p:txBody>
      </p:sp>
      <p:sp>
        <p:nvSpPr>
          <p:cNvPr id="17" name="object 47">
            <a:extLst>
              <a:ext uri="{FF2B5EF4-FFF2-40B4-BE49-F238E27FC236}">
                <a16:creationId xmlns:a16="http://schemas.microsoft.com/office/drawing/2014/main" id="{BEF9278E-6330-5A4F-9227-040258A855B0}"/>
              </a:ext>
            </a:extLst>
          </p:cNvPr>
          <p:cNvSpPr/>
          <p:nvPr userDrawn="1"/>
        </p:nvSpPr>
        <p:spPr>
          <a:xfrm>
            <a:off x="37494371" y="26419291"/>
            <a:ext cx="1433510" cy="1805061"/>
          </a:xfrm>
          <a:custGeom>
            <a:avLst/>
            <a:gdLst/>
            <a:ahLst/>
            <a:cxnLst/>
            <a:rect l="l" t="t" r="r" b="b"/>
            <a:pathLst>
              <a:path w="673734" h="848359">
                <a:moveTo>
                  <a:pt x="379945" y="509054"/>
                </a:moveTo>
                <a:lnTo>
                  <a:pt x="376923" y="469112"/>
                </a:lnTo>
                <a:lnTo>
                  <a:pt x="352031" y="453885"/>
                </a:lnTo>
                <a:lnTo>
                  <a:pt x="318630" y="461149"/>
                </a:lnTo>
                <a:lnTo>
                  <a:pt x="290042" y="488670"/>
                </a:lnTo>
                <a:lnTo>
                  <a:pt x="257517" y="547954"/>
                </a:lnTo>
                <a:lnTo>
                  <a:pt x="239598" y="575805"/>
                </a:lnTo>
                <a:lnTo>
                  <a:pt x="220154" y="596404"/>
                </a:lnTo>
                <a:lnTo>
                  <a:pt x="191401" y="591464"/>
                </a:lnTo>
                <a:lnTo>
                  <a:pt x="171526" y="576376"/>
                </a:lnTo>
                <a:lnTo>
                  <a:pt x="160020" y="560463"/>
                </a:lnTo>
                <a:lnTo>
                  <a:pt x="156298" y="553085"/>
                </a:lnTo>
                <a:lnTo>
                  <a:pt x="156298" y="312242"/>
                </a:lnTo>
                <a:lnTo>
                  <a:pt x="19138" y="504901"/>
                </a:lnTo>
                <a:lnTo>
                  <a:pt x="10883" y="519607"/>
                </a:lnTo>
                <a:lnTo>
                  <a:pt x="4889" y="535292"/>
                </a:lnTo>
                <a:lnTo>
                  <a:pt x="1231" y="551675"/>
                </a:lnTo>
                <a:lnTo>
                  <a:pt x="0" y="568502"/>
                </a:lnTo>
                <a:lnTo>
                  <a:pt x="57353" y="848131"/>
                </a:lnTo>
                <a:lnTo>
                  <a:pt x="255612" y="848131"/>
                </a:lnTo>
                <a:lnTo>
                  <a:pt x="277672" y="801928"/>
                </a:lnTo>
                <a:lnTo>
                  <a:pt x="300990" y="744321"/>
                </a:lnTo>
                <a:lnTo>
                  <a:pt x="323938" y="681710"/>
                </a:lnTo>
                <a:lnTo>
                  <a:pt x="344932" y="620483"/>
                </a:lnTo>
                <a:lnTo>
                  <a:pt x="362331" y="567042"/>
                </a:lnTo>
                <a:lnTo>
                  <a:pt x="374548" y="527761"/>
                </a:lnTo>
                <a:lnTo>
                  <a:pt x="379945" y="509054"/>
                </a:lnTo>
                <a:close/>
              </a:path>
              <a:path w="673734" h="848359">
                <a:moveTo>
                  <a:pt x="394030" y="330555"/>
                </a:moveTo>
                <a:lnTo>
                  <a:pt x="306197" y="330555"/>
                </a:lnTo>
                <a:lnTo>
                  <a:pt x="306197" y="359765"/>
                </a:lnTo>
                <a:lnTo>
                  <a:pt x="306197" y="388975"/>
                </a:lnTo>
                <a:lnTo>
                  <a:pt x="306197" y="418185"/>
                </a:lnTo>
                <a:lnTo>
                  <a:pt x="394030" y="418185"/>
                </a:lnTo>
                <a:lnTo>
                  <a:pt x="394030" y="389255"/>
                </a:lnTo>
                <a:lnTo>
                  <a:pt x="394030" y="388975"/>
                </a:lnTo>
                <a:lnTo>
                  <a:pt x="394030" y="359968"/>
                </a:lnTo>
                <a:lnTo>
                  <a:pt x="364744" y="359968"/>
                </a:lnTo>
                <a:lnTo>
                  <a:pt x="364744" y="388975"/>
                </a:lnTo>
                <a:lnTo>
                  <a:pt x="335470" y="388975"/>
                </a:lnTo>
                <a:lnTo>
                  <a:pt x="335470" y="359765"/>
                </a:lnTo>
                <a:lnTo>
                  <a:pt x="394030" y="359765"/>
                </a:lnTo>
                <a:lnTo>
                  <a:pt x="394030" y="330555"/>
                </a:lnTo>
                <a:close/>
              </a:path>
              <a:path w="673734" h="848359">
                <a:moveTo>
                  <a:pt x="423303" y="242862"/>
                </a:moveTo>
                <a:lnTo>
                  <a:pt x="394030" y="242862"/>
                </a:lnTo>
                <a:lnTo>
                  <a:pt x="394030" y="213715"/>
                </a:lnTo>
                <a:lnTo>
                  <a:pt x="335470" y="213715"/>
                </a:lnTo>
                <a:lnTo>
                  <a:pt x="335470" y="184505"/>
                </a:lnTo>
                <a:lnTo>
                  <a:pt x="364744" y="184505"/>
                </a:lnTo>
                <a:lnTo>
                  <a:pt x="364744" y="213588"/>
                </a:lnTo>
                <a:lnTo>
                  <a:pt x="394030" y="213588"/>
                </a:lnTo>
                <a:lnTo>
                  <a:pt x="394030" y="184505"/>
                </a:lnTo>
                <a:lnTo>
                  <a:pt x="394030" y="184302"/>
                </a:lnTo>
                <a:lnTo>
                  <a:pt x="394030" y="155295"/>
                </a:lnTo>
                <a:lnTo>
                  <a:pt x="306197" y="155295"/>
                </a:lnTo>
                <a:lnTo>
                  <a:pt x="306197" y="184505"/>
                </a:lnTo>
                <a:lnTo>
                  <a:pt x="306197" y="213715"/>
                </a:lnTo>
                <a:lnTo>
                  <a:pt x="306197" y="242925"/>
                </a:lnTo>
                <a:lnTo>
                  <a:pt x="394030" y="242925"/>
                </a:lnTo>
                <a:lnTo>
                  <a:pt x="394030" y="272135"/>
                </a:lnTo>
                <a:lnTo>
                  <a:pt x="423303" y="272135"/>
                </a:lnTo>
                <a:lnTo>
                  <a:pt x="423303" y="242862"/>
                </a:lnTo>
                <a:close/>
              </a:path>
              <a:path w="673734" h="848359">
                <a:moveTo>
                  <a:pt x="452577" y="389255"/>
                </a:moveTo>
                <a:lnTo>
                  <a:pt x="423303" y="389255"/>
                </a:lnTo>
                <a:lnTo>
                  <a:pt x="423303" y="418528"/>
                </a:lnTo>
                <a:lnTo>
                  <a:pt x="452577" y="418528"/>
                </a:lnTo>
                <a:lnTo>
                  <a:pt x="452577" y="389255"/>
                </a:lnTo>
                <a:close/>
              </a:path>
              <a:path w="673734" h="848359">
                <a:moveTo>
                  <a:pt x="452589" y="184302"/>
                </a:moveTo>
                <a:lnTo>
                  <a:pt x="423316" y="184302"/>
                </a:lnTo>
                <a:lnTo>
                  <a:pt x="423316" y="242862"/>
                </a:lnTo>
                <a:lnTo>
                  <a:pt x="452589" y="242862"/>
                </a:lnTo>
                <a:lnTo>
                  <a:pt x="452589" y="184302"/>
                </a:lnTo>
                <a:close/>
              </a:path>
              <a:path w="673734" h="848359">
                <a:moveTo>
                  <a:pt x="481863" y="242925"/>
                </a:moveTo>
                <a:lnTo>
                  <a:pt x="452589" y="242925"/>
                </a:lnTo>
                <a:lnTo>
                  <a:pt x="452589" y="272135"/>
                </a:lnTo>
                <a:lnTo>
                  <a:pt x="423303" y="272135"/>
                </a:lnTo>
                <a:lnTo>
                  <a:pt x="423303" y="301345"/>
                </a:lnTo>
                <a:lnTo>
                  <a:pt x="394030" y="301345"/>
                </a:lnTo>
                <a:lnTo>
                  <a:pt x="394030" y="272135"/>
                </a:lnTo>
                <a:lnTo>
                  <a:pt x="335470" y="272135"/>
                </a:lnTo>
                <a:lnTo>
                  <a:pt x="335470" y="301421"/>
                </a:lnTo>
                <a:lnTo>
                  <a:pt x="394030" y="301421"/>
                </a:lnTo>
                <a:lnTo>
                  <a:pt x="394030" y="330555"/>
                </a:lnTo>
                <a:lnTo>
                  <a:pt x="423303" y="330555"/>
                </a:lnTo>
                <a:lnTo>
                  <a:pt x="423303" y="359765"/>
                </a:lnTo>
                <a:lnTo>
                  <a:pt x="452589" y="359765"/>
                </a:lnTo>
                <a:lnTo>
                  <a:pt x="452589" y="330555"/>
                </a:lnTo>
                <a:lnTo>
                  <a:pt x="452589" y="301345"/>
                </a:lnTo>
                <a:lnTo>
                  <a:pt x="481863" y="301345"/>
                </a:lnTo>
                <a:lnTo>
                  <a:pt x="481863" y="272135"/>
                </a:lnTo>
                <a:lnTo>
                  <a:pt x="481863" y="242925"/>
                </a:lnTo>
                <a:close/>
              </a:path>
              <a:path w="673734" h="848359">
                <a:moveTo>
                  <a:pt x="540423" y="272135"/>
                </a:moveTo>
                <a:lnTo>
                  <a:pt x="511149" y="272135"/>
                </a:lnTo>
                <a:lnTo>
                  <a:pt x="511149" y="301421"/>
                </a:lnTo>
                <a:lnTo>
                  <a:pt x="540423" y="301421"/>
                </a:lnTo>
                <a:lnTo>
                  <a:pt x="540423" y="272135"/>
                </a:lnTo>
                <a:close/>
              </a:path>
              <a:path w="673734" h="848359">
                <a:moveTo>
                  <a:pt x="569696" y="330555"/>
                </a:moveTo>
                <a:lnTo>
                  <a:pt x="481863" y="330555"/>
                </a:lnTo>
                <a:lnTo>
                  <a:pt x="481863" y="359765"/>
                </a:lnTo>
                <a:lnTo>
                  <a:pt x="481863" y="388975"/>
                </a:lnTo>
                <a:lnTo>
                  <a:pt x="481863" y="418185"/>
                </a:lnTo>
                <a:lnTo>
                  <a:pt x="569696" y="418185"/>
                </a:lnTo>
                <a:lnTo>
                  <a:pt x="569696" y="389255"/>
                </a:lnTo>
                <a:lnTo>
                  <a:pt x="569696" y="388975"/>
                </a:lnTo>
                <a:lnTo>
                  <a:pt x="569696" y="359968"/>
                </a:lnTo>
                <a:lnTo>
                  <a:pt x="540423" y="359968"/>
                </a:lnTo>
                <a:lnTo>
                  <a:pt x="540423" y="388975"/>
                </a:lnTo>
                <a:lnTo>
                  <a:pt x="511149" y="388975"/>
                </a:lnTo>
                <a:lnTo>
                  <a:pt x="511149" y="359765"/>
                </a:lnTo>
                <a:lnTo>
                  <a:pt x="569696" y="359765"/>
                </a:lnTo>
                <a:lnTo>
                  <a:pt x="569696" y="330555"/>
                </a:lnTo>
                <a:close/>
              </a:path>
              <a:path w="673734" h="848359">
                <a:moveTo>
                  <a:pt x="569696" y="155295"/>
                </a:moveTo>
                <a:lnTo>
                  <a:pt x="481863" y="155295"/>
                </a:lnTo>
                <a:lnTo>
                  <a:pt x="481863" y="184505"/>
                </a:lnTo>
                <a:lnTo>
                  <a:pt x="481863" y="213715"/>
                </a:lnTo>
                <a:lnTo>
                  <a:pt x="481863" y="242925"/>
                </a:lnTo>
                <a:lnTo>
                  <a:pt x="569696" y="242925"/>
                </a:lnTo>
                <a:lnTo>
                  <a:pt x="569696" y="213715"/>
                </a:lnTo>
                <a:lnTo>
                  <a:pt x="511149" y="213715"/>
                </a:lnTo>
                <a:lnTo>
                  <a:pt x="511149" y="184505"/>
                </a:lnTo>
                <a:lnTo>
                  <a:pt x="540423" y="184505"/>
                </a:lnTo>
                <a:lnTo>
                  <a:pt x="540423" y="213588"/>
                </a:lnTo>
                <a:lnTo>
                  <a:pt x="569696" y="213588"/>
                </a:lnTo>
                <a:lnTo>
                  <a:pt x="569696" y="184505"/>
                </a:lnTo>
                <a:lnTo>
                  <a:pt x="569696" y="184302"/>
                </a:lnTo>
                <a:lnTo>
                  <a:pt x="569696" y="155295"/>
                </a:lnTo>
                <a:close/>
              </a:path>
              <a:path w="673734" h="848359">
                <a:moveTo>
                  <a:pt x="673354" y="633933"/>
                </a:moveTo>
                <a:lnTo>
                  <a:pt x="672515" y="92240"/>
                </a:lnTo>
                <a:lnTo>
                  <a:pt x="648957" y="32397"/>
                </a:lnTo>
                <a:lnTo>
                  <a:pt x="591007" y="4737"/>
                </a:lnTo>
                <a:lnTo>
                  <a:pt x="517906" y="1155"/>
                </a:lnTo>
                <a:lnTo>
                  <a:pt x="479221" y="254"/>
                </a:lnTo>
                <a:lnTo>
                  <a:pt x="439356" y="0"/>
                </a:lnTo>
                <a:lnTo>
                  <a:pt x="399478" y="406"/>
                </a:lnTo>
                <a:lnTo>
                  <a:pt x="360781" y="1447"/>
                </a:lnTo>
                <a:lnTo>
                  <a:pt x="287680" y="5321"/>
                </a:lnTo>
                <a:lnTo>
                  <a:pt x="229844" y="33159"/>
                </a:lnTo>
                <a:lnTo>
                  <a:pt x="206489" y="93065"/>
                </a:lnTo>
                <a:lnTo>
                  <a:pt x="207187" y="545846"/>
                </a:lnTo>
                <a:lnTo>
                  <a:pt x="240919" y="502653"/>
                </a:lnTo>
                <a:lnTo>
                  <a:pt x="270573" y="448614"/>
                </a:lnTo>
                <a:lnTo>
                  <a:pt x="269925" y="123151"/>
                </a:lnTo>
                <a:lnTo>
                  <a:pt x="307530" y="119126"/>
                </a:lnTo>
                <a:lnTo>
                  <a:pt x="348932" y="116090"/>
                </a:lnTo>
                <a:lnTo>
                  <a:pt x="393395" y="114160"/>
                </a:lnTo>
                <a:lnTo>
                  <a:pt x="440207" y="113423"/>
                </a:lnTo>
                <a:lnTo>
                  <a:pt x="486765" y="113982"/>
                </a:lnTo>
                <a:lnTo>
                  <a:pt x="530694" y="115747"/>
                </a:lnTo>
                <a:lnTo>
                  <a:pt x="571550" y="118630"/>
                </a:lnTo>
                <a:lnTo>
                  <a:pt x="608926" y="122504"/>
                </a:lnTo>
                <a:lnTo>
                  <a:pt x="609828" y="572173"/>
                </a:lnTo>
                <a:lnTo>
                  <a:pt x="572516" y="577659"/>
                </a:lnTo>
                <a:lnTo>
                  <a:pt x="531672" y="581787"/>
                </a:lnTo>
                <a:lnTo>
                  <a:pt x="487730" y="584403"/>
                </a:lnTo>
                <a:lnTo>
                  <a:pt x="441159" y="585368"/>
                </a:lnTo>
                <a:lnTo>
                  <a:pt x="419430" y="585203"/>
                </a:lnTo>
                <a:lnTo>
                  <a:pt x="398119" y="584669"/>
                </a:lnTo>
                <a:lnTo>
                  <a:pt x="387248" y="617664"/>
                </a:lnTo>
                <a:lnTo>
                  <a:pt x="375183" y="653135"/>
                </a:lnTo>
                <a:lnTo>
                  <a:pt x="362267" y="689838"/>
                </a:lnTo>
                <a:lnTo>
                  <a:pt x="348792" y="726490"/>
                </a:lnTo>
                <a:lnTo>
                  <a:pt x="371144" y="727532"/>
                </a:lnTo>
                <a:lnTo>
                  <a:pt x="393928" y="728294"/>
                </a:lnTo>
                <a:lnTo>
                  <a:pt x="417118" y="728751"/>
                </a:lnTo>
                <a:lnTo>
                  <a:pt x="440728" y="728878"/>
                </a:lnTo>
                <a:lnTo>
                  <a:pt x="481228" y="728332"/>
                </a:lnTo>
                <a:lnTo>
                  <a:pt x="520509" y="726884"/>
                </a:lnTo>
                <a:lnTo>
                  <a:pt x="594563" y="721487"/>
                </a:lnTo>
                <a:lnTo>
                  <a:pt x="650811" y="692950"/>
                </a:lnTo>
                <a:lnTo>
                  <a:pt x="667372" y="666000"/>
                </a:lnTo>
                <a:lnTo>
                  <a:pt x="673354" y="633933"/>
                </a:lnTo>
                <a:close/>
              </a:path>
            </a:pathLst>
          </a:custGeom>
          <a:solidFill>
            <a:srgbClr val="414042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2" name="Picture 1" descr="A black and yellow text&#10;&#10;Description automatically generated">
            <a:extLst>
              <a:ext uri="{FF2B5EF4-FFF2-40B4-BE49-F238E27FC236}">
                <a16:creationId xmlns:a16="http://schemas.microsoft.com/office/drawing/2014/main" id="{122AC574-3E04-604D-52A2-572197482E35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0281" y="27939206"/>
            <a:ext cx="7772400" cy="20311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4654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973150">
        <a:defRPr>
          <a:latin typeface="+mn-lt"/>
          <a:ea typeface="+mn-ea"/>
          <a:cs typeface="+mn-cs"/>
        </a:defRPr>
      </a:lvl2pPr>
      <a:lvl3pPr marL="1946300">
        <a:defRPr>
          <a:latin typeface="+mn-lt"/>
          <a:ea typeface="+mn-ea"/>
          <a:cs typeface="+mn-cs"/>
        </a:defRPr>
      </a:lvl3pPr>
      <a:lvl4pPr marL="2919451">
        <a:defRPr>
          <a:latin typeface="+mn-lt"/>
          <a:ea typeface="+mn-ea"/>
          <a:cs typeface="+mn-cs"/>
        </a:defRPr>
      </a:lvl4pPr>
      <a:lvl5pPr marL="3892601">
        <a:defRPr>
          <a:latin typeface="+mn-lt"/>
          <a:ea typeface="+mn-ea"/>
          <a:cs typeface="+mn-cs"/>
        </a:defRPr>
      </a:lvl5pPr>
      <a:lvl6pPr marL="4865751">
        <a:defRPr>
          <a:latin typeface="+mn-lt"/>
          <a:ea typeface="+mn-ea"/>
          <a:cs typeface="+mn-cs"/>
        </a:defRPr>
      </a:lvl6pPr>
      <a:lvl7pPr marL="5838901">
        <a:defRPr>
          <a:latin typeface="+mn-lt"/>
          <a:ea typeface="+mn-ea"/>
          <a:cs typeface="+mn-cs"/>
        </a:defRPr>
      </a:lvl7pPr>
      <a:lvl8pPr marL="6812051">
        <a:defRPr>
          <a:latin typeface="+mn-lt"/>
          <a:ea typeface="+mn-ea"/>
          <a:cs typeface="+mn-cs"/>
        </a:defRPr>
      </a:lvl8pPr>
      <a:lvl9pPr marL="7785202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973150">
        <a:defRPr>
          <a:latin typeface="+mn-lt"/>
          <a:ea typeface="+mn-ea"/>
          <a:cs typeface="+mn-cs"/>
        </a:defRPr>
      </a:lvl2pPr>
      <a:lvl3pPr marL="1946300">
        <a:defRPr>
          <a:latin typeface="+mn-lt"/>
          <a:ea typeface="+mn-ea"/>
          <a:cs typeface="+mn-cs"/>
        </a:defRPr>
      </a:lvl3pPr>
      <a:lvl4pPr marL="2919451">
        <a:defRPr>
          <a:latin typeface="+mn-lt"/>
          <a:ea typeface="+mn-ea"/>
          <a:cs typeface="+mn-cs"/>
        </a:defRPr>
      </a:lvl4pPr>
      <a:lvl5pPr marL="3892601">
        <a:defRPr>
          <a:latin typeface="+mn-lt"/>
          <a:ea typeface="+mn-ea"/>
          <a:cs typeface="+mn-cs"/>
        </a:defRPr>
      </a:lvl5pPr>
      <a:lvl6pPr marL="4865751">
        <a:defRPr>
          <a:latin typeface="+mn-lt"/>
          <a:ea typeface="+mn-ea"/>
          <a:cs typeface="+mn-cs"/>
        </a:defRPr>
      </a:lvl6pPr>
      <a:lvl7pPr marL="5838901">
        <a:defRPr>
          <a:latin typeface="+mn-lt"/>
          <a:ea typeface="+mn-ea"/>
          <a:cs typeface="+mn-cs"/>
        </a:defRPr>
      </a:lvl7pPr>
      <a:lvl8pPr marL="6812051">
        <a:defRPr>
          <a:latin typeface="+mn-lt"/>
          <a:ea typeface="+mn-ea"/>
          <a:cs typeface="+mn-cs"/>
        </a:defRPr>
      </a:lvl8pPr>
      <a:lvl9pPr marL="7785202">
        <a:defRPr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8560">
          <p15:clr>
            <a:srgbClr val="F26B43"/>
          </p15:clr>
        </p15:guide>
        <p15:guide id="2" pos="5562">
          <p15:clr>
            <a:srgbClr val="F26B43"/>
          </p15:clr>
        </p15:guide>
        <p15:guide id="3" pos="762">
          <p15:clr>
            <a:srgbClr val="F26B43"/>
          </p15:clr>
        </p15:guide>
        <p15:guide id="4" pos="21354">
          <p15:clr>
            <a:srgbClr val="F26B43"/>
          </p15:clr>
        </p15:guide>
        <p15:guide id="5" pos="26250">
          <p15:clr>
            <a:srgbClr val="F26B43"/>
          </p15:clr>
        </p15:guide>
        <p15:guide id="6" orient="horz" pos="608">
          <p15:clr>
            <a:srgbClr val="F26B43"/>
          </p15:clr>
        </p15:guide>
        <p15:guide id="7" pos="7770">
          <p15:clr>
            <a:srgbClr val="F26B43"/>
          </p15:clr>
        </p15:guide>
        <p15:guide id="8" pos="19194">
          <p15:clr>
            <a:srgbClr val="F26B43"/>
          </p15:clr>
        </p15:guide>
        <p15:guide id="9" pos="20634">
          <p15:clr>
            <a:srgbClr val="F26B43"/>
          </p15:clr>
        </p15:guide>
        <p15:guide id="10" pos="6330">
          <p15:clr>
            <a:srgbClr val="F26B43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bk object 16">
            <a:extLst>
              <a:ext uri="{FF2B5EF4-FFF2-40B4-BE49-F238E27FC236}">
                <a16:creationId xmlns:a16="http://schemas.microsoft.com/office/drawing/2014/main" id="{7887C318-50F2-4C4D-8AD1-9B3877AD3C30}"/>
              </a:ext>
            </a:extLst>
          </p:cNvPr>
          <p:cNvSpPr/>
          <p:nvPr userDrawn="1"/>
        </p:nvSpPr>
        <p:spPr>
          <a:xfrm>
            <a:off x="10048081" y="36344"/>
            <a:ext cx="22707600" cy="30267104"/>
          </a:xfrm>
          <a:custGeom>
            <a:avLst/>
            <a:gdLst/>
            <a:ahLst/>
            <a:cxnLst/>
            <a:rect l="l" t="t" r="r" b="b"/>
            <a:pathLst>
              <a:path w="10635615" h="14220190">
                <a:moveTo>
                  <a:pt x="0" y="14219990"/>
                </a:moveTo>
                <a:lnTo>
                  <a:pt x="10635402" y="14219990"/>
                </a:lnTo>
                <a:lnTo>
                  <a:pt x="10635402" y="0"/>
                </a:lnTo>
                <a:lnTo>
                  <a:pt x="0" y="0"/>
                </a:lnTo>
                <a:lnTo>
                  <a:pt x="0" y="14219990"/>
                </a:lnTo>
                <a:close/>
              </a:path>
            </a:pathLst>
          </a:custGeom>
          <a:solidFill>
            <a:srgbClr val="EF4062"/>
          </a:solidFill>
        </p:spPr>
        <p:txBody>
          <a:bodyPr wrap="square" lIns="0" tIns="0" rIns="0" bIns="0" rtlCol="0"/>
          <a:lstStyle/>
          <a:p>
            <a:r>
              <a:rPr lang="en-AU" sz="8156" dirty="0"/>
              <a:t> </a:t>
            </a:r>
            <a:endParaRPr sz="8156" dirty="0"/>
          </a:p>
        </p:txBody>
      </p:sp>
      <p:sp>
        <p:nvSpPr>
          <p:cNvPr id="4" name="object 45">
            <a:extLst>
              <a:ext uri="{FF2B5EF4-FFF2-40B4-BE49-F238E27FC236}">
                <a16:creationId xmlns:a16="http://schemas.microsoft.com/office/drawing/2014/main" id="{5E167385-B36C-8643-AC3C-CA97416B0D37}"/>
              </a:ext>
            </a:extLst>
          </p:cNvPr>
          <p:cNvSpPr/>
          <p:nvPr userDrawn="1"/>
        </p:nvSpPr>
        <p:spPr>
          <a:xfrm>
            <a:off x="33952990" y="26338731"/>
            <a:ext cx="3222291" cy="3222291"/>
          </a:xfrm>
          <a:custGeom>
            <a:avLst/>
            <a:gdLst/>
            <a:ahLst/>
            <a:cxnLst/>
            <a:rect l="l" t="t" r="r" b="b"/>
            <a:pathLst>
              <a:path w="1583690" h="1583690">
                <a:moveTo>
                  <a:pt x="1583679" y="0"/>
                </a:moveTo>
                <a:lnTo>
                  <a:pt x="0" y="0"/>
                </a:lnTo>
                <a:lnTo>
                  <a:pt x="0" y="1583679"/>
                </a:lnTo>
                <a:lnTo>
                  <a:pt x="1583679" y="1583679"/>
                </a:lnTo>
                <a:lnTo>
                  <a:pt x="1583679" y="0"/>
                </a:lnTo>
                <a:close/>
              </a:path>
            </a:pathLst>
          </a:custGeom>
          <a:solidFill>
            <a:schemeClr val="bg1"/>
          </a:solidFill>
          <a:ln>
            <a:solidFill>
              <a:srgbClr val="414042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5" name="object 46">
            <a:extLst>
              <a:ext uri="{FF2B5EF4-FFF2-40B4-BE49-F238E27FC236}">
                <a16:creationId xmlns:a16="http://schemas.microsoft.com/office/drawing/2014/main" id="{72CE0524-8BDE-3749-88AF-77A30629206C}"/>
              </a:ext>
            </a:extLst>
          </p:cNvPr>
          <p:cNvSpPr txBox="1"/>
          <p:nvPr userDrawn="1"/>
        </p:nvSpPr>
        <p:spPr>
          <a:xfrm>
            <a:off x="37556281" y="28318374"/>
            <a:ext cx="2071690" cy="1242648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 marR="230504">
              <a:lnSpc>
                <a:spcPct val="100000"/>
              </a:lnSpc>
              <a:spcBef>
                <a:spcPts val="90"/>
              </a:spcBef>
            </a:pPr>
            <a:r>
              <a:rPr lang="en-AU" sz="2000" i="1" spc="-10" dirty="0">
                <a:solidFill>
                  <a:srgbClr val="414042"/>
                </a:solidFill>
                <a:latin typeface="Arial"/>
                <a:cs typeface="Arial"/>
              </a:rPr>
              <a:t>Scan the </a:t>
            </a:r>
            <a:br>
              <a:rPr lang="en-AU" sz="2000" i="1" spc="-10" dirty="0">
                <a:solidFill>
                  <a:srgbClr val="414042"/>
                </a:solidFill>
                <a:latin typeface="Arial"/>
                <a:cs typeface="Arial"/>
              </a:rPr>
            </a:br>
            <a:r>
              <a:rPr lang="en-AU" sz="2000" i="1" spc="-10" dirty="0">
                <a:solidFill>
                  <a:srgbClr val="414042"/>
                </a:solidFill>
                <a:latin typeface="Arial"/>
                <a:cs typeface="Arial"/>
              </a:rPr>
              <a:t>QR code to download more </a:t>
            </a:r>
            <a:br>
              <a:rPr lang="en-AU" sz="2000" i="1" spc="-10" dirty="0">
                <a:solidFill>
                  <a:srgbClr val="414042"/>
                </a:solidFill>
                <a:latin typeface="Arial"/>
                <a:cs typeface="Arial"/>
              </a:rPr>
            </a:br>
            <a:r>
              <a:rPr lang="en-AU" sz="2000" i="1" spc="-10" dirty="0">
                <a:solidFill>
                  <a:srgbClr val="414042"/>
                </a:solidFill>
                <a:latin typeface="Arial"/>
                <a:cs typeface="Arial"/>
              </a:rPr>
              <a:t>info and links.</a:t>
            </a:r>
            <a:endParaRPr lang="en-AU" sz="2000" dirty="0">
              <a:latin typeface="Arial"/>
              <a:cs typeface="Arial"/>
            </a:endParaRPr>
          </a:p>
        </p:txBody>
      </p:sp>
      <p:sp>
        <p:nvSpPr>
          <p:cNvPr id="7" name="object 47">
            <a:extLst>
              <a:ext uri="{FF2B5EF4-FFF2-40B4-BE49-F238E27FC236}">
                <a16:creationId xmlns:a16="http://schemas.microsoft.com/office/drawing/2014/main" id="{D46C15A3-BF23-234C-9CAA-A0453CEAA989}"/>
              </a:ext>
            </a:extLst>
          </p:cNvPr>
          <p:cNvSpPr/>
          <p:nvPr userDrawn="1"/>
        </p:nvSpPr>
        <p:spPr>
          <a:xfrm>
            <a:off x="37494371" y="26419291"/>
            <a:ext cx="1433510" cy="1805061"/>
          </a:xfrm>
          <a:custGeom>
            <a:avLst/>
            <a:gdLst/>
            <a:ahLst/>
            <a:cxnLst/>
            <a:rect l="l" t="t" r="r" b="b"/>
            <a:pathLst>
              <a:path w="673734" h="848359">
                <a:moveTo>
                  <a:pt x="379945" y="509054"/>
                </a:moveTo>
                <a:lnTo>
                  <a:pt x="376923" y="469112"/>
                </a:lnTo>
                <a:lnTo>
                  <a:pt x="352031" y="453885"/>
                </a:lnTo>
                <a:lnTo>
                  <a:pt x="318630" y="461149"/>
                </a:lnTo>
                <a:lnTo>
                  <a:pt x="290042" y="488670"/>
                </a:lnTo>
                <a:lnTo>
                  <a:pt x="257517" y="547954"/>
                </a:lnTo>
                <a:lnTo>
                  <a:pt x="239598" y="575805"/>
                </a:lnTo>
                <a:lnTo>
                  <a:pt x="220154" y="596404"/>
                </a:lnTo>
                <a:lnTo>
                  <a:pt x="191401" y="591464"/>
                </a:lnTo>
                <a:lnTo>
                  <a:pt x="171526" y="576376"/>
                </a:lnTo>
                <a:lnTo>
                  <a:pt x="160020" y="560463"/>
                </a:lnTo>
                <a:lnTo>
                  <a:pt x="156298" y="553085"/>
                </a:lnTo>
                <a:lnTo>
                  <a:pt x="156298" y="312242"/>
                </a:lnTo>
                <a:lnTo>
                  <a:pt x="19138" y="504901"/>
                </a:lnTo>
                <a:lnTo>
                  <a:pt x="10883" y="519607"/>
                </a:lnTo>
                <a:lnTo>
                  <a:pt x="4889" y="535292"/>
                </a:lnTo>
                <a:lnTo>
                  <a:pt x="1231" y="551675"/>
                </a:lnTo>
                <a:lnTo>
                  <a:pt x="0" y="568502"/>
                </a:lnTo>
                <a:lnTo>
                  <a:pt x="57353" y="848131"/>
                </a:lnTo>
                <a:lnTo>
                  <a:pt x="255612" y="848131"/>
                </a:lnTo>
                <a:lnTo>
                  <a:pt x="277672" y="801928"/>
                </a:lnTo>
                <a:lnTo>
                  <a:pt x="300990" y="744321"/>
                </a:lnTo>
                <a:lnTo>
                  <a:pt x="323938" y="681710"/>
                </a:lnTo>
                <a:lnTo>
                  <a:pt x="344932" y="620483"/>
                </a:lnTo>
                <a:lnTo>
                  <a:pt x="362331" y="567042"/>
                </a:lnTo>
                <a:lnTo>
                  <a:pt x="374548" y="527761"/>
                </a:lnTo>
                <a:lnTo>
                  <a:pt x="379945" y="509054"/>
                </a:lnTo>
                <a:close/>
              </a:path>
              <a:path w="673734" h="848359">
                <a:moveTo>
                  <a:pt x="394030" y="330555"/>
                </a:moveTo>
                <a:lnTo>
                  <a:pt x="306197" y="330555"/>
                </a:lnTo>
                <a:lnTo>
                  <a:pt x="306197" y="359765"/>
                </a:lnTo>
                <a:lnTo>
                  <a:pt x="306197" y="388975"/>
                </a:lnTo>
                <a:lnTo>
                  <a:pt x="306197" y="418185"/>
                </a:lnTo>
                <a:lnTo>
                  <a:pt x="394030" y="418185"/>
                </a:lnTo>
                <a:lnTo>
                  <a:pt x="394030" y="389255"/>
                </a:lnTo>
                <a:lnTo>
                  <a:pt x="394030" y="388975"/>
                </a:lnTo>
                <a:lnTo>
                  <a:pt x="394030" y="359968"/>
                </a:lnTo>
                <a:lnTo>
                  <a:pt x="364744" y="359968"/>
                </a:lnTo>
                <a:lnTo>
                  <a:pt x="364744" y="388975"/>
                </a:lnTo>
                <a:lnTo>
                  <a:pt x="335470" y="388975"/>
                </a:lnTo>
                <a:lnTo>
                  <a:pt x="335470" y="359765"/>
                </a:lnTo>
                <a:lnTo>
                  <a:pt x="394030" y="359765"/>
                </a:lnTo>
                <a:lnTo>
                  <a:pt x="394030" y="330555"/>
                </a:lnTo>
                <a:close/>
              </a:path>
              <a:path w="673734" h="848359">
                <a:moveTo>
                  <a:pt x="423303" y="242862"/>
                </a:moveTo>
                <a:lnTo>
                  <a:pt x="394030" y="242862"/>
                </a:lnTo>
                <a:lnTo>
                  <a:pt x="394030" y="213715"/>
                </a:lnTo>
                <a:lnTo>
                  <a:pt x="335470" y="213715"/>
                </a:lnTo>
                <a:lnTo>
                  <a:pt x="335470" y="184505"/>
                </a:lnTo>
                <a:lnTo>
                  <a:pt x="364744" y="184505"/>
                </a:lnTo>
                <a:lnTo>
                  <a:pt x="364744" y="213588"/>
                </a:lnTo>
                <a:lnTo>
                  <a:pt x="394030" y="213588"/>
                </a:lnTo>
                <a:lnTo>
                  <a:pt x="394030" y="184505"/>
                </a:lnTo>
                <a:lnTo>
                  <a:pt x="394030" y="184302"/>
                </a:lnTo>
                <a:lnTo>
                  <a:pt x="394030" y="155295"/>
                </a:lnTo>
                <a:lnTo>
                  <a:pt x="306197" y="155295"/>
                </a:lnTo>
                <a:lnTo>
                  <a:pt x="306197" y="184505"/>
                </a:lnTo>
                <a:lnTo>
                  <a:pt x="306197" y="213715"/>
                </a:lnTo>
                <a:lnTo>
                  <a:pt x="306197" y="242925"/>
                </a:lnTo>
                <a:lnTo>
                  <a:pt x="394030" y="242925"/>
                </a:lnTo>
                <a:lnTo>
                  <a:pt x="394030" y="272135"/>
                </a:lnTo>
                <a:lnTo>
                  <a:pt x="423303" y="272135"/>
                </a:lnTo>
                <a:lnTo>
                  <a:pt x="423303" y="242862"/>
                </a:lnTo>
                <a:close/>
              </a:path>
              <a:path w="673734" h="848359">
                <a:moveTo>
                  <a:pt x="452577" y="389255"/>
                </a:moveTo>
                <a:lnTo>
                  <a:pt x="423303" y="389255"/>
                </a:lnTo>
                <a:lnTo>
                  <a:pt x="423303" y="418528"/>
                </a:lnTo>
                <a:lnTo>
                  <a:pt x="452577" y="418528"/>
                </a:lnTo>
                <a:lnTo>
                  <a:pt x="452577" y="389255"/>
                </a:lnTo>
                <a:close/>
              </a:path>
              <a:path w="673734" h="848359">
                <a:moveTo>
                  <a:pt x="452589" y="184302"/>
                </a:moveTo>
                <a:lnTo>
                  <a:pt x="423316" y="184302"/>
                </a:lnTo>
                <a:lnTo>
                  <a:pt x="423316" y="242862"/>
                </a:lnTo>
                <a:lnTo>
                  <a:pt x="452589" y="242862"/>
                </a:lnTo>
                <a:lnTo>
                  <a:pt x="452589" y="184302"/>
                </a:lnTo>
                <a:close/>
              </a:path>
              <a:path w="673734" h="848359">
                <a:moveTo>
                  <a:pt x="481863" y="242925"/>
                </a:moveTo>
                <a:lnTo>
                  <a:pt x="452589" y="242925"/>
                </a:lnTo>
                <a:lnTo>
                  <a:pt x="452589" y="272135"/>
                </a:lnTo>
                <a:lnTo>
                  <a:pt x="423303" y="272135"/>
                </a:lnTo>
                <a:lnTo>
                  <a:pt x="423303" y="301345"/>
                </a:lnTo>
                <a:lnTo>
                  <a:pt x="394030" y="301345"/>
                </a:lnTo>
                <a:lnTo>
                  <a:pt x="394030" y="272135"/>
                </a:lnTo>
                <a:lnTo>
                  <a:pt x="335470" y="272135"/>
                </a:lnTo>
                <a:lnTo>
                  <a:pt x="335470" y="301421"/>
                </a:lnTo>
                <a:lnTo>
                  <a:pt x="394030" y="301421"/>
                </a:lnTo>
                <a:lnTo>
                  <a:pt x="394030" y="330555"/>
                </a:lnTo>
                <a:lnTo>
                  <a:pt x="423303" y="330555"/>
                </a:lnTo>
                <a:lnTo>
                  <a:pt x="423303" y="359765"/>
                </a:lnTo>
                <a:lnTo>
                  <a:pt x="452589" y="359765"/>
                </a:lnTo>
                <a:lnTo>
                  <a:pt x="452589" y="330555"/>
                </a:lnTo>
                <a:lnTo>
                  <a:pt x="452589" y="301345"/>
                </a:lnTo>
                <a:lnTo>
                  <a:pt x="481863" y="301345"/>
                </a:lnTo>
                <a:lnTo>
                  <a:pt x="481863" y="272135"/>
                </a:lnTo>
                <a:lnTo>
                  <a:pt x="481863" y="242925"/>
                </a:lnTo>
                <a:close/>
              </a:path>
              <a:path w="673734" h="848359">
                <a:moveTo>
                  <a:pt x="540423" y="272135"/>
                </a:moveTo>
                <a:lnTo>
                  <a:pt x="511149" y="272135"/>
                </a:lnTo>
                <a:lnTo>
                  <a:pt x="511149" y="301421"/>
                </a:lnTo>
                <a:lnTo>
                  <a:pt x="540423" y="301421"/>
                </a:lnTo>
                <a:lnTo>
                  <a:pt x="540423" y="272135"/>
                </a:lnTo>
                <a:close/>
              </a:path>
              <a:path w="673734" h="848359">
                <a:moveTo>
                  <a:pt x="569696" y="330555"/>
                </a:moveTo>
                <a:lnTo>
                  <a:pt x="481863" y="330555"/>
                </a:lnTo>
                <a:lnTo>
                  <a:pt x="481863" y="359765"/>
                </a:lnTo>
                <a:lnTo>
                  <a:pt x="481863" y="388975"/>
                </a:lnTo>
                <a:lnTo>
                  <a:pt x="481863" y="418185"/>
                </a:lnTo>
                <a:lnTo>
                  <a:pt x="569696" y="418185"/>
                </a:lnTo>
                <a:lnTo>
                  <a:pt x="569696" y="389255"/>
                </a:lnTo>
                <a:lnTo>
                  <a:pt x="569696" y="388975"/>
                </a:lnTo>
                <a:lnTo>
                  <a:pt x="569696" y="359968"/>
                </a:lnTo>
                <a:lnTo>
                  <a:pt x="540423" y="359968"/>
                </a:lnTo>
                <a:lnTo>
                  <a:pt x="540423" y="388975"/>
                </a:lnTo>
                <a:lnTo>
                  <a:pt x="511149" y="388975"/>
                </a:lnTo>
                <a:lnTo>
                  <a:pt x="511149" y="359765"/>
                </a:lnTo>
                <a:lnTo>
                  <a:pt x="569696" y="359765"/>
                </a:lnTo>
                <a:lnTo>
                  <a:pt x="569696" y="330555"/>
                </a:lnTo>
                <a:close/>
              </a:path>
              <a:path w="673734" h="848359">
                <a:moveTo>
                  <a:pt x="569696" y="155295"/>
                </a:moveTo>
                <a:lnTo>
                  <a:pt x="481863" y="155295"/>
                </a:lnTo>
                <a:lnTo>
                  <a:pt x="481863" y="184505"/>
                </a:lnTo>
                <a:lnTo>
                  <a:pt x="481863" y="213715"/>
                </a:lnTo>
                <a:lnTo>
                  <a:pt x="481863" y="242925"/>
                </a:lnTo>
                <a:lnTo>
                  <a:pt x="569696" y="242925"/>
                </a:lnTo>
                <a:lnTo>
                  <a:pt x="569696" y="213715"/>
                </a:lnTo>
                <a:lnTo>
                  <a:pt x="511149" y="213715"/>
                </a:lnTo>
                <a:lnTo>
                  <a:pt x="511149" y="184505"/>
                </a:lnTo>
                <a:lnTo>
                  <a:pt x="540423" y="184505"/>
                </a:lnTo>
                <a:lnTo>
                  <a:pt x="540423" y="213588"/>
                </a:lnTo>
                <a:lnTo>
                  <a:pt x="569696" y="213588"/>
                </a:lnTo>
                <a:lnTo>
                  <a:pt x="569696" y="184505"/>
                </a:lnTo>
                <a:lnTo>
                  <a:pt x="569696" y="184302"/>
                </a:lnTo>
                <a:lnTo>
                  <a:pt x="569696" y="155295"/>
                </a:lnTo>
                <a:close/>
              </a:path>
              <a:path w="673734" h="848359">
                <a:moveTo>
                  <a:pt x="673354" y="633933"/>
                </a:moveTo>
                <a:lnTo>
                  <a:pt x="672515" y="92240"/>
                </a:lnTo>
                <a:lnTo>
                  <a:pt x="648957" y="32397"/>
                </a:lnTo>
                <a:lnTo>
                  <a:pt x="591007" y="4737"/>
                </a:lnTo>
                <a:lnTo>
                  <a:pt x="517906" y="1155"/>
                </a:lnTo>
                <a:lnTo>
                  <a:pt x="479221" y="254"/>
                </a:lnTo>
                <a:lnTo>
                  <a:pt x="439356" y="0"/>
                </a:lnTo>
                <a:lnTo>
                  <a:pt x="399478" y="406"/>
                </a:lnTo>
                <a:lnTo>
                  <a:pt x="360781" y="1447"/>
                </a:lnTo>
                <a:lnTo>
                  <a:pt x="287680" y="5321"/>
                </a:lnTo>
                <a:lnTo>
                  <a:pt x="229844" y="33159"/>
                </a:lnTo>
                <a:lnTo>
                  <a:pt x="206489" y="93065"/>
                </a:lnTo>
                <a:lnTo>
                  <a:pt x="207187" y="545846"/>
                </a:lnTo>
                <a:lnTo>
                  <a:pt x="240919" y="502653"/>
                </a:lnTo>
                <a:lnTo>
                  <a:pt x="270573" y="448614"/>
                </a:lnTo>
                <a:lnTo>
                  <a:pt x="269925" y="123151"/>
                </a:lnTo>
                <a:lnTo>
                  <a:pt x="307530" y="119126"/>
                </a:lnTo>
                <a:lnTo>
                  <a:pt x="348932" y="116090"/>
                </a:lnTo>
                <a:lnTo>
                  <a:pt x="393395" y="114160"/>
                </a:lnTo>
                <a:lnTo>
                  <a:pt x="440207" y="113423"/>
                </a:lnTo>
                <a:lnTo>
                  <a:pt x="486765" y="113982"/>
                </a:lnTo>
                <a:lnTo>
                  <a:pt x="530694" y="115747"/>
                </a:lnTo>
                <a:lnTo>
                  <a:pt x="571550" y="118630"/>
                </a:lnTo>
                <a:lnTo>
                  <a:pt x="608926" y="122504"/>
                </a:lnTo>
                <a:lnTo>
                  <a:pt x="609828" y="572173"/>
                </a:lnTo>
                <a:lnTo>
                  <a:pt x="572516" y="577659"/>
                </a:lnTo>
                <a:lnTo>
                  <a:pt x="531672" y="581787"/>
                </a:lnTo>
                <a:lnTo>
                  <a:pt x="487730" y="584403"/>
                </a:lnTo>
                <a:lnTo>
                  <a:pt x="441159" y="585368"/>
                </a:lnTo>
                <a:lnTo>
                  <a:pt x="419430" y="585203"/>
                </a:lnTo>
                <a:lnTo>
                  <a:pt x="398119" y="584669"/>
                </a:lnTo>
                <a:lnTo>
                  <a:pt x="387248" y="617664"/>
                </a:lnTo>
                <a:lnTo>
                  <a:pt x="375183" y="653135"/>
                </a:lnTo>
                <a:lnTo>
                  <a:pt x="362267" y="689838"/>
                </a:lnTo>
                <a:lnTo>
                  <a:pt x="348792" y="726490"/>
                </a:lnTo>
                <a:lnTo>
                  <a:pt x="371144" y="727532"/>
                </a:lnTo>
                <a:lnTo>
                  <a:pt x="393928" y="728294"/>
                </a:lnTo>
                <a:lnTo>
                  <a:pt x="417118" y="728751"/>
                </a:lnTo>
                <a:lnTo>
                  <a:pt x="440728" y="728878"/>
                </a:lnTo>
                <a:lnTo>
                  <a:pt x="481228" y="728332"/>
                </a:lnTo>
                <a:lnTo>
                  <a:pt x="520509" y="726884"/>
                </a:lnTo>
                <a:lnTo>
                  <a:pt x="594563" y="721487"/>
                </a:lnTo>
                <a:lnTo>
                  <a:pt x="650811" y="692950"/>
                </a:lnTo>
                <a:lnTo>
                  <a:pt x="667372" y="666000"/>
                </a:lnTo>
                <a:lnTo>
                  <a:pt x="673354" y="633933"/>
                </a:lnTo>
                <a:close/>
              </a:path>
            </a:pathLst>
          </a:custGeom>
          <a:solidFill>
            <a:srgbClr val="414042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3" name="Picture 2" descr="A black and yellow text&#10;&#10;Description automatically generated">
            <a:extLst>
              <a:ext uri="{FF2B5EF4-FFF2-40B4-BE49-F238E27FC236}">
                <a16:creationId xmlns:a16="http://schemas.microsoft.com/office/drawing/2014/main" id="{5467B49E-13D8-E26C-7511-881ABCA1EE30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0281" y="27939206"/>
            <a:ext cx="7772400" cy="20311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2341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973150">
        <a:defRPr>
          <a:latin typeface="+mn-lt"/>
          <a:ea typeface="+mn-ea"/>
          <a:cs typeface="+mn-cs"/>
        </a:defRPr>
      </a:lvl2pPr>
      <a:lvl3pPr marL="1946300">
        <a:defRPr>
          <a:latin typeface="+mn-lt"/>
          <a:ea typeface="+mn-ea"/>
          <a:cs typeface="+mn-cs"/>
        </a:defRPr>
      </a:lvl3pPr>
      <a:lvl4pPr marL="2919451">
        <a:defRPr>
          <a:latin typeface="+mn-lt"/>
          <a:ea typeface="+mn-ea"/>
          <a:cs typeface="+mn-cs"/>
        </a:defRPr>
      </a:lvl4pPr>
      <a:lvl5pPr marL="3892601">
        <a:defRPr>
          <a:latin typeface="+mn-lt"/>
          <a:ea typeface="+mn-ea"/>
          <a:cs typeface="+mn-cs"/>
        </a:defRPr>
      </a:lvl5pPr>
      <a:lvl6pPr marL="4865751">
        <a:defRPr>
          <a:latin typeface="+mn-lt"/>
          <a:ea typeface="+mn-ea"/>
          <a:cs typeface="+mn-cs"/>
        </a:defRPr>
      </a:lvl6pPr>
      <a:lvl7pPr marL="5838901">
        <a:defRPr>
          <a:latin typeface="+mn-lt"/>
          <a:ea typeface="+mn-ea"/>
          <a:cs typeface="+mn-cs"/>
        </a:defRPr>
      </a:lvl7pPr>
      <a:lvl8pPr marL="6812051">
        <a:defRPr>
          <a:latin typeface="+mn-lt"/>
          <a:ea typeface="+mn-ea"/>
          <a:cs typeface="+mn-cs"/>
        </a:defRPr>
      </a:lvl8pPr>
      <a:lvl9pPr marL="7785202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973150">
        <a:defRPr>
          <a:latin typeface="+mn-lt"/>
          <a:ea typeface="+mn-ea"/>
          <a:cs typeface="+mn-cs"/>
        </a:defRPr>
      </a:lvl2pPr>
      <a:lvl3pPr marL="1946300">
        <a:defRPr>
          <a:latin typeface="+mn-lt"/>
          <a:ea typeface="+mn-ea"/>
          <a:cs typeface="+mn-cs"/>
        </a:defRPr>
      </a:lvl3pPr>
      <a:lvl4pPr marL="2919451">
        <a:defRPr>
          <a:latin typeface="+mn-lt"/>
          <a:ea typeface="+mn-ea"/>
          <a:cs typeface="+mn-cs"/>
        </a:defRPr>
      </a:lvl4pPr>
      <a:lvl5pPr marL="3892601">
        <a:defRPr>
          <a:latin typeface="+mn-lt"/>
          <a:ea typeface="+mn-ea"/>
          <a:cs typeface="+mn-cs"/>
        </a:defRPr>
      </a:lvl5pPr>
      <a:lvl6pPr marL="4865751">
        <a:defRPr>
          <a:latin typeface="+mn-lt"/>
          <a:ea typeface="+mn-ea"/>
          <a:cs typeface="+mn-cs"/>
        </a:defRPr>
      </a:lvl6pPr>
      <a:lvl7pPr marL="5838901">
        <a:defRPr>
          <a:latin typeface="+mn-lt"/>
          <a:ea typeface="+mn-ea"/>
          <a:cs typeface="+mn-cs"/>
        </a:defRPr>
      </a:lvl7pPr>
      <a:lvl8pPr marL="6812051">
        <a:defRPr>
          <a:latin typeface="+mn-lt"/>
          <a:ea typeface="+mn-ea"/>
          <a:cs typeface="+mn-cs"/>
        </a:defRPr>
      </a:lvl8pPr>
      <a:lvl9pPr marL="7785202">
        <a:defRPr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8560">
          <p15:clr>
            <a:srgbClr val="F26B43"/>
          </p15:clr>
        </p15:guide>
        <p15:guide id="2" pos="5562">
          <p15:clr>
            <a:srgbClr val="F26B43"/>
          </p15:clr>
        </p15:guide>
        <p15:guide id="3" pos="762">
          <p15:clr>
            <a:srgbClr val="F26B43"/>
          </p15:clr>
        </p15:guide>
        <p15:guide id="4" pos="21354">
          <p15:clr>
            <a:srgbClr val="F26B43"/>
          </p15:clr>
        </p15:guide>
        <p15:guide id="5" pos="26250">
          <p15:clr>
            <a:srgbClr val="F26B43"/>
          </p15:clr>
        </p15:guide>
        <p15:guide id="6" orient="horz" pos="608">
          <p15:clr>
            <a:srgbClr val="F26B43"/>
          </p15:clr>
        </p15:guide>
        <p15:guide id="7" pos="7770">
          <p15:clr>
            <a:srgbClr val="F26B43"/>
          </p15:clr>
        </p15:guide>
        <p15:guide id="8" pos="19194">
          <p15:clr>
            <a:srgbClr val="F26B43"/>
          </p15:clr>
        </p15:guide>
        <p15:guide id="9" pos="20634">
          <p15:clr>
            <a:srgbClr val="F26B43"/>
          </p15:clr>
        </p15:guide>
        <p15:guide id="10" pos="6330">
          <p15:clr>
            <a:srgbClr val="F26B43"/>
          </p15:clr>
        </p15:guide>
      </p15:sldGuideLst>
    </p:ext>
  </p:extLst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bk object 16">
            <a:extLst>
              <a:ext uri="{FF2B5EF4-FFF2-40B4-BE49-F238E27FC236}">
                <a16:creationId xmlns:a16="http://schemas.microsoft.com/office/drawing/2014/main" id="{7887C318-50F2-4C4D-8AD1-9B3877AD3C30}"/>
              </a:ext>
            </a:extLst>
          </p:cNvPr>
          <p:cNvSpPr/>
          <p:nvPr userDrawn="1"/>
        </p:nvSpPr>
        <p:spPr>
          <a:xfrm>
            <a:off x="10048081" y="8109"/>
            <a:ext cx="22707600" cy="30267104"/>
          </a:xfrm>
          <a:custGeom>
            <a:avLst/>
            <a:gdLst/>
            <a:ahLst/>
            <a:cxnLst/>
            <a:rect l="l" t="t" r="r" b="b"/>
            <a:pathLst>
              <a:path w="10635615" h="14220190">
                <a:moveTo>
                  <a:pt x="0" y="14219990"/>
                </a:moveTo>
                <a:lnTo>
                  <a:pt x="10635402" y="14219990"/>
                </a:lnTo>
                <a:lnTo>
                  <a:pt x="10635402" y="0"/>
                </a:lnTo>
                <a:lnTo>
                  <a:pt x="0" y="0"/>
                </a:lnTo>
                <a:lnTo>
                  <a:pt x="0" y="14219990"/>
                </a:lnTo>
                <a:close/>
              </a:path>
            </a:pathLst>
          </a:custGeom>
          <a:solidFill>
            <a:srgbClr val="F99D1C"/>
          </a:solidFill>
        </p:spPr>
        <p:txBody>
          <a:bodyPr wrap="square" lIns="0" tIns="0" rIns="0" bIns="0" rtlCol="0"/>
          <a:lstStyle/>
          <a:p>
            <a:r>
              <a:rPr lang="en-AU" sz="8156" dirty="0"/>
              <a:t> </a:t>
            </a:r>
            <a:endParaRPr sz="8156" dirty="0"/>
          </a:p>
        </p:txBody>
      </p:sp>
      <p:sp>
        <p:nvSpPr>
          <p:cNvPr id="4" name="object 45">
            <a:extLst>
              <a:ext uri="{FF2B5EF4-FFF2-40B4-BE49-F238E27FC236}">
                <a16:creationId xmlns:a16="http://schemas.microsoft.com/office/drawing/2014/main" id="{7F1A9E7C-A458-B541-8E8C-CD607D03393E}"/>
              </a:ext>
            </a:extLst>
          </p:cNvPr>
          <p:cNvSpPr/>
          <p:nvPr userDrawn="1"/>
        </p:nvSpPr>
        <p:spPr>
          <a:xfrm>
            <a:off x="33952990" y="26338731"/>
            <a:ext cx="3222291" cy="3222291"/>
          </a:xfrm>
          <a:custGeom>
            <a:avLst/>
            <a:gdLst/>
            <a:ahLst/>
            <a:cxnLst/>
            <a:rect l="l" t="t" r="r" b="b"/>
            <a:pathLst>
              <a:path w="1583690" h="1583690">
                <a:moveTo>
                  <a:pt x="1583679" y="0"/>
                </a:moveTo>
                <a:lnTo>
                  <a:pt x="0" y="0"/>
                </a:lnTo>
                <a:lnTo>
                  <a:pt x="0" y="1583679"/>
                </a:lnTo>
                <a:lnTo>
                  <a:pt x="1583679" y="1583679"/>
                </a:lnTo>
                <a:lnTo>
                  <a:pt x="1583679" y="0"/>
                </a:lnTo>
                <a:close/>
              </a:path>
            </a:pathLst>
          </a:custGeom>
          <a:solidFill>
            <a:schemeClr val="bg1"/>
          </a:solidFill>
          <a:ln>
            <a:solidFill>
              <a:srgbClr val="414042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5" name="object 46">
            <a:extLst>
              <a:ext uri="{FF2B5EF4-FFF2-40B4-BE49-F238E27FC236}">
                <a16:creationId xmlns:a16="http://schemas.microsoft.com/office/drawing/2014/main" id="{7E581B19-359A-914E-893C-32BF3804EA40}"/>
              </a:ext>
            </a:extLst>
          </p:cNvPr>
          <p:cNvSpPr txBox="1"/>
          <p:nvPr userDrawn="1"/>
        </p:nvSpPr>
        <p:spPr>
          <a:xfrm>
            <a:off x="37556281" y="28318374"/>
            <a:ext cx="2071690" cy="1242648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 marR="230504">
              <a:lnSpc>
                <a:spcPct val="100000"/>
              </a:lnSpc>
              <a:spcBef>
                <a:spcPts val="90"/>
              </a:spcBef>
            </a:pPr>
            <a:r>
              <a:rPr lang="en-AU" sz="2000" i="1" spc="-10" dirty="0">
                <a:solidFill>
                  <a:srgbClr val="414042"/>
                </a:solidFill>
                <a:latin typeface="Arial"/>
                <a:cs typeface="Arial"/>
              </a:rPr>
              <a:t>Scan the </a:t>
            </a:r>
            <a:br>
              <a:rPr lang="en-AU" sz="2000" i="1" spc="-10" dirty="0">
                <a:solidFill>
                  <a:srgbClr val="414042"/>
                </a:solidFill>
                <a:latin typeface="Arial"/>
                <a:cs typeface="Arial"/>
              </a:rPr>
            </a:br>
            <a:r>
              <a:rPr lang="en-AU" sz="2000" i="1" spc="-10" dirty="0">
                <a:solidFill>
                  <a:srgbClr val="414042"/>
                </a:solidFill>
                <a:latin typeface="Arial"/>
                <a:cs typeface="Arial"/>
              </a:rPr>
              <a:t>QR code to download more </a:t>
            </a:r>
            <a:br>
              <a:rPr lang="en-AU" sz="2000" i="1" spc="-10" dirty="0">
                <a:solidFill>
                  <a:srgbClr val="414042"/>
                </a:solidFill>
                <a:latin typeface="Arial"/>
                <a:cs typeface="Arial"/>
              </a:rPr>
            </a:br>
            <a:r>
              <a:rPr lang="en-AU" sz="2000" i="1" spc="-10" dirty="0">
                <a:solidFill>
                  <a:srgbClr val="414042"/>
                </a:solidFill>
                <a:latin typeface="Arial"/>
                <a:cs typeface="Arial"/>
              </a:rPr>
              <a:t>info and links.</a:t>
            </a:r>
            <a:endParaRPr lang="en-AU" sz="2000" dirty="0">
              <a:latin typeface="Arial"/>
              <a:cs typeface="Arial"/>
            </a:endParaRPr>
          </a:p>
        </p:txBody>
      </p:sp>
      <p:sp>
        <p:nvSpPr>
          <p:cNvPr id="7" name="object 47">
            <a:extLst>
              <a:ext uri="{FF2B5EF4-FFF2-40B4-BE49-F238E27FC236}">
                <a16:creationId xmlns:a16="http://schemas.microsoft.com/office/drawing/2014/main" id="{FCC2A0A3-0C6D-2247-BA7D-71C48CED1A64}"/>
              </a:ext>
            </a:extLst>
          </p:cNvPr>
          <p:cNvSpPr/>
          <p:nvPr userDrawn="1"/>
        </p:nvSpPr>
        <p:spPr>
          <a:xfrm>
            <a:off x="37494371" y="26419291"/>
            <a:ext cx="1433510" cy="1805061"/>
          </a:xfrm>
          <a:custGeom>
            <a:avLst/>
            <a:gdLst/>
            <a:ahLst/>
            <a:cxnLst/>
            <a:rect l="l" t="t" r="r" b="b"/>
            <a:pathLst>
              <a:path w="673734" h="848359">
                <a:moveTo>
                  <a:pt x="379945" y="509054"/>
                </a:moveTo>
                <a:lnTo>
                  <a:pt x="376923" y="469112"/>
                </a:lnTo>
                <a:lnTo>
                  <a:pt x="352031" y="453885"/>
                </a:lnTo>
                <a:lnTo>
                  <a:pt x="318630" y="461149"/>
                </a:lnTo>
                <a:lnTo>
                  <a:pt x="290042" y="488670"/>
                </a:lnTo>
                <a:lnTo>
                  <a:pt x="257517" y="547954"/>
                </a:lnTo>
                <a:lnTo>
                  <a:pt x="239598" y="575805"/>
                </a:lnTo>
                <a:lnTo>
                  <a:pt x="220154" y="596404"/>
                </a:lnTo>
                <a:lnTo>
                  <a:pt x="191401" y="591464"/>
                </a:lnTo>
                <a:lnTo>
                  <a:pt x="171526" y="576376"/>
                </a:lnTo>
                <a:lnTo>
                  <a:pt x="160020" y="560463"/>
                </a:lnTo>
                <a:lnTo>
                  <a:pt x="156298" y="553085"/>
                </a:lnTo>
                <a:lnTo>
                  <a:pt x="156298" y="312242"/>
                </a:lnTo>
                <a:lnTo>
                  <a:pt x="19138" y="504901"/>
                </a:lnTo>
                <a:lnTo>
                  <a:pt x="10883" y="519607"/>
                </a:lnTo>
                <a:lnTo>
                  <a:pt x="4889" y="535292"/>
                </a:lnTo>
                <a:lnTo>
                  <a:pt x="1231" y="551675"/>
                </a:lnTo>
                <a:lnTo>
                  <a:pt x="0" y="568502"/>
                </a:lnTo>
                <a:lnTo>
                  <a:pt x="57353" y="848131"/>
                </a:lnTo>
                <a:lnTo>
                  <a:pt x="255612" y="848131"/>
                </a:lnTo>
                <a:lnTo>
                  <a:pt x="277672" y="801928"/>
                </a:lnTo>
                <a:lnTo>
                  <a:pt x="300990" y="744321"/>
                </a:lnTo>
                <a:lnTo>
                  <a:pt x="323938" y="681710"/>
                </a:lnTo>
                <a:lnTo>
                  <a:pt x="344932" y="620483"/>
                </a:lnTo>
                <a:lnTo>
                  <a:pt x="362331" y="567042"/>
                </a:lnTo>
                <a:lnTo>
                  <a:pt x="374548" y="527761"/>
                </a:lnTo>
                <a:lnTo>
                  <a:pt x="379945" y="509054"/>
                </a:lnTo>
                <a:close/>
              </a:path>
              <a:path w="673734" h="848359">
                <a:moveTo>
                  <a:pt x="394030" y="330555"/>
                </a:moveTo>
                <a:lnTo>
                  <a:pt x="306197" y="330555"/>
                </a:lnTo>
                <a:lnTo>
                  <a:pt x="306197" y="359765"/>
                </a:lnTo>
                <a:lnTo>
                  <a:pt x="306197" y="388975"/>
                </a:lnTo>
                <a:lnTo>
                  <a:pt x="306197" y="418185"/>
                </a:lnTo>
                <a:lnTo>
                  <a:pt x="394030" y="418185"/>
                </a:lnTo>
                <a:lnTo>
                  <a:pt x="394030" y="389255"/>
                </a:lnTo>
                <a:lnTo>
                  <a:pt x="394030" y="388975"/>
                </a:lnTo>
                <a:lnTo>
                  <a:pt x="394030" y="359968"/>
                </a:lnTo>
                <a:lnTo>
                  <a:pt x="364744" y="359968"/>
                </a:lnTo>
                <a:lnTo>
                  <a:pt x="364744" y="388975"/>
                </a:lnTo>
                <a:lnTo>
                  <a:pt x="335470" y="388975"/>
                </a:lnTo>
                <a:lnTo>
                  <a:pt x="335470" y="359765"/>
                </a:lnTo>
                <a:lnTo>
                  <a:pt x="394030" y="359765"/>
                </a:lnTo>
                <a:lnTo>
                  <a:pt x="394030" y="330555"/>
                </a:lnTo>
                <a:close/>
              </a:path>
              <a:path w="673734" h="848359">
                <a:moveTo>
                  <a:pt x="423303" y="242862"/>
                </a:moveTo>
                <a:lnTo>
                  <a:pt x="394030" y="242862"/>
                </a:lnTo>
                <a:lnTo>
                  <a:pt x="394030" y="213715"/>
                </a:lnTo>
                <a:lnTo>
                  <a:pt x="335470" y="213715"/>
                </a:lnTo>
                <a:lnTo>
                  <a:pt x="335470" y="184505"/>
                </a:lnTo>
                <a:lnTo>
                  <a:pt x="364744" y="184505"/>
                </a:lnTo>
                <a:lnTo>
                  <a:pt x="364744" y="213588"/>
                </a:lnTo>
                <a:lnTo>
                  <a:pt x="394030" y="213588"/>
                </a:lnTo>
                <a:lnTo>
                  <a:pt x="394030" y="184505"/>
                </a:lnTo>
                <a:lnTo>
                  <a:pt x="394030" y="184302"/>
                </a:lnTo>
                <a:lnTo>
                  <a:pt x="394030" y="155295"/>
                </a:lnTo>
                <a:lnTo>
                  <a:pt x="306197" y="155295"/>
                </a:lnTo>
                <a:lnTo>
                  <a:pt x="306197" y="184505"/>
                </a:lnTo>
                <a:lnTo>
                  <a:pt x="306197" y="213715"/>
                </a:lnTo>
                <a:lnTo>
                  <a:pt x="306197" y="242925"/>
                </a:lnTo>
                <a:lnTo>
                  <a:pt x="394030" y="242925"/>
                </a:lnTo>
                <a:lnTo>
                  <a:pt x="394030" y="272135"/>
                </a:lnTo>
                <a:lnTo>
                  <a:pt x="423303" y="272135"/>
                </a:lnTo>
                <a:lnTo>
                  <a:pt x="423303" y="242862"/>
                </a:lnTo>
                <a:close/>
              </a:path>
              <a:path w="673734" h="848359">
                <a:moveTo>
                  <a:pt x="452577" y="389255"/>
                </a:moveTo>
                <a:lnTo>
                  <a:pt x="423303" y="389255"/>
                </a:lnTo>
                <a:lnTo>
                  <a:pt x="423303" y="418528"/>
                </a:lnTo>
                <a:lnTo>
                  <a:pt x="452577" y="418528"/>
                </a:lnTo>
                <a:lnTo>
                  <a:pt x="452577" y="389255"/>
                </a:lnTo>
                <a:close/>
              </a:path>
              <a:path w="673734" h="848359">
                <a:moveTo>
                  <a:pt x="452589" y="184302"/>
                </a:moveTo>
                <a:lnTo>
                  <a:pt x="423316" y="184302"/>
                </a:lnTo>
                <a:lnTo>
                  <a:pt x="423316" y="242862"/>
                </a:lnTo>
                <a:lnTo>
                  <a:pt x="452589" y="242862"/>
                </a:lnTo>
                <a:lnTo>
                  <a:pt x="452589" y="184302"/>
                </a:lnTo>
                <a:close/>
              </a:path>
              <a:path w="673734" h="848359">
                <a:moveTo>
                  <a:pt x="481863" y="242925"/>
                </a:moveTo>
                <a:lnTo>
                  <a:pt x="452589" y="242925"/>
                </a:lnTo>
                <a:lnTo>
                  <a:pt x="452589" y="272135"/>
                </a:lnTo>
                <a:lnTo>
                  <a:pt x="423303" y="272135"/>
                </a:lnTo>
                <a:lnTo>
                  <a:pt x="423303" y="301345"/>
                </a:lnTo>
                <a:lnTo>
                  <a:pt x="394030" y="301345"/>
                </a:lnTo>
                <a:lnTo>
                  <a:pt x="394030" y="272135"/>
                </a:lnTo>
                <a:lnTo>
                  <a:pt x="335470" y="272135"/>
                </a:lnTo>
                <a:lnTo>
                  <a:pt x="335470" y="301421"/>
                </a:lnTo>
                <a:lnTo>
                  <a:pt x="394030" y="301421"/>
                </a:lnTo>
                <a:lnTo>
                  <a:pt x="394030" y="330555"/>
                </a:lnTo>
                <a:lnTo>
                  <a:pt x="423303" y="330555"/>
                </a:lnTo>
                <a:lnTo>
                  <a:pt x="423303" y="359765"/>
                </a:lnTo>
                <a:lnTo>
                  <a:pt x="452589" y="359765"/>
                </a:lnTo>
                <a:lnTo>
                  <a:pt x="452589" y="330555"/>
                </a:lnTo>
                <a:lnTo>
                  <a:pt x="452589" y="301345"/>
                </a:lnTo>
                <a:lnTo>
                  <a:pt x="481863" y="301345"/>
                </a:lnTo>
                <a:lnTo>
                  <a:pt x="481863" y="272135"/>
                </a:lnTo>
                <a:lnTo>
                  <a:pt x="481863" y="242925"/>
                </a:lnTo>
                <a:close/>
              </a:path>
              <a:path w="673734" h="848359">
                <a:moveTo>
                  <a:pt x="540423" y="272135"/>
                </a:moveTo>
                <a:lnTo>
                  <a:pt x="511149" y="272135"/>
                </a:lnTo>
                <a:lnTo>
                  <a:pt x="511149" y="301421"/>
                </a:lnTo>
                <a:lnTo>
                  <a:pt x="540423" y="301421"/>
                </a:lnTo>
                <a:lnTo>
                  <a:pt x="540423" y="272135"/>
                </a:lnTo>
                <a:close/>
              </a:path>
              <a:path w="673734" h="848359">
                <a:moveTo>
                  <a:pt x="569696" y="330555"/>
                </a:moveTo>
                <a:lnTo>
                  <a:pt x="481863" y="330555"/>
                </a:lnTo>
                <a:lnTo>
                  <a:pt x="481863" y="359765"/>
                </a:lnTo>
                <a:lnTo>
                  <a:pt x="481863" y="388975"/>
                </a:lnTo>
                <a:lnTo>
                  <a:pt x="481863" y="418185"/>
                </a:lnTo>
                <a:lnTo>
                  <a:pt x="569696" y="418185"/>
                </a:lnTo>
                <a:lnTo>
                  <a:pt x="569696" y="389255"/>
                </a:lnTo>
                <a:lnTo>
                  <a:pt x="569696" y="388975"/>
                </a:lnTo>
                <a:lnTo>
                  <a:pt x="569696" y="359968"/>
                </a:lnTo>
                <a:lnTo>
                  <a:pt x="540423" y="359968"/>
                </a:lnTo>
                <a:lnTo>
                  <a:pt x="540423" y="388975"/>
                </a:lnTo>
                <a:lnTo>
                  <a:pt x="511149" y="388975"/>
                </a:lnTo>
                <a:lnTo>
                  <a:pt x="511149" y="359765"/>
                </a:lnTo>
                <a:lnTo>
                  <a:pt x="569696" y="359765"/>
                </a:lnTo>
                <a:lnTo>
                  <a:pt x="569696" y="330555"/>
                </a:lnTo>
                <a:close/>
              </a:path>
              <a:path w="673734" h="848359">
                <a:moveTo>
                  <a:pt x="569696" y="155295"/>
                </a:moveTo>
                <a:lnTo>
                  <a:pt x="481863" y="155295"/>
                </a:lnTo>
                <a:lnTo>
                  <a:pt x="481863" y="184505"/>
                </a:lnTo>
                <a:lnTo>
                  <a:pt x="481863" y="213715"/>
                </a:lnTo>
                <a:lnTo>
                  <a:pt x="481863" y="242925"/>
                </a:lnTo>
                <a:lnTo>
                  <a:pt x="569696" y="242925"/>
                </a:lnTo>
                <a:lnTo>
                  <a:pt x="569696" y="213715"/>
                </a:lnTo>
                <a:lnTo>
                  <a:pt x="511149" y="213715"/>
                </a:lnTo>
                <a:lnTo>
                  <a:pt x="511149" y="184505"/>
                </a:lnTo>
                <a:lnTo>
                  <a:pt x="540423" y="184505"/>
                </a:lnTo>
                <a:lnTo>
                  <a:pt x="540423" y="213588"/>
                </a:lnTo>
                <a:lnTo>
                  <a:pt x="569696" y="213588"/>
                </a:lnTo>
                <a:lnTo>
                  <a:pt x="569696" y="184505"/>
                </a:lnTo>
                <a:lnTo>
                  <a:pt x="569696" y="184302"/>
                </a:lnTo>
                <a:lnTo>
                  <a:pt x="569696" y="155295"/>
                </a:lnTo>
                <a:close/>
              </a:path>
              <a:path w="673734" h="848359">
                <a:moveTo>
                  <a:pt x="673354" y="633933"/>
                </a:moveTo>
                <a:lnTo>
                  <a:pt x="672515" y="92240"/>
                </a:lnTo>
                <a:lnTo>
                  <a:pt x="648957" y="32397"/>
                </a:lnTo>
                <a:lnTo>
                  <a:pt x="591007" y="4737"/>
                </a:lnTo>
                <a:lnTo>
                  <a:pt x="517906" y="1155"/>
                </a:lnTo>
                <a:lnTo>
                  <a:pt x="479221" y="254"/>
                </a:lnTo>
                <a:lnTo>
                  <a:pt x="439356" y="0"/>
                </a:lnTo>
                <a:lnTo>
                  <a:pt x="399478" y="406"/>
                </a:lnTo>
                <a:lnTo>
                  <a:pt x="360781" y="1447"/>
                </a:lnTo>
                <a:lnTo>
                  <a:pt x="287680" y="5321"/>
                </a:lnTo>
                <a:lnTo>
                  <a:pt x="229844" y="33159"/>
                </a:lnTo>
                <a:lnTo>
                  <a:pt x="206489" y="93065"/>
                </a:lnTo>
                <a:lnTo>
                  <a:pt x="207187" y="545846"/>
                </a:lnTo>
                <a:lnTo>
                  <a:pt x="240919" y="502653"/>
                </a:lnTo>
                <a:lnTo>
                  <a:pt x="270573" y="448614"/>
                </a:lnTo>
                <a:lnTo>
                  <a:pt x="269925" y="123151"/>
                </a:lnTo>
                <a:lnTo>
                  <a:pt x="307530" y="119126"/>
                </a:lnTo>
                <a:lnTo>
                  <a:pt x="348932" y="116090"/>
                </a:lnTo>
                <a:lnTo>
                  <a:pt x="393395" y="114160"/>
                </a:lnTo>
                <a:lnTo>
                  <a:pt x="440207" y="113423"/>
                </a:lnTo>
                <a:lnTo>
                  <a:pt x="486765" y="113982"/>
                </a:lnTo>
                <a:lnTo>
                  <a:pt x="530694" y="115747"/>
                </a:lnTo>
                <a:lnTo>
                  <a:pt x="571550" y="118630"/>
                </a:lnTo>
                <a:lnTo>
                  <a:pt x="608926" y="122504"/>
                </a:lnTo>
                <a:lnTo>
                  <a:pt x="609828" y="572173"/>
                </a:lnTo>
                <a:lnTo>
                  <a:pt x="572516" y="577659"/>
                </a:lnTo>
                <a:lnTo>
                  <a:pt x="531672" y="581787"/>
                </a:lnTo>
                <a:lnTo>
                  <a:pt x="487730" y="584403"/>
                </a:lnTo>
                <a:lnTo>
                  <a:pt x="441159" y="585368"/>
                </a:lnTo>
                <a:lnTo>
                  <a:pt x="419430" y="585203"/>
                </a:lnTo>
                <a:lnTo>
                  <a:pt x="398119" y="584669"/>
                </a:lnTo>
                <a:lnTo>
                  <a:pt x="387248" y="617664"/>
                </a:lnTo>
                <a:lnTo>
                  <a:pt x="375183" y="653135"/>
                </a:lnTo>
                <a:lnTo>
                  <a:pt x="362267" y="689838"/>
                </a:lnTo>
                <a:lnTo>
                  <a:pt x="348792" y="726490"/>
                </a:lnTo>
                <a:lnTo>
                  <a:pt x="371144" y="727532"/>
                </a:lnTo>
                <a:lnTo>
                  <a:pt x="393928" y="728294"/>
                </a:lnTo>
                <a:lnTo>
                  <a:pt x="417118" y="728751"/>
                </a:lnTo>
                <a:lnTo>
                  <a:pt x="440728" y="728878"/>
                </a:lnTo>
                <a:lnTo>
                  <a:pt x="481228" y="728332"/>
                </a:lnTo>
                <a:lnTo>
                  <a:pt x="520509" y="726884"/>
                </a:lnTo>
                <a:lnTo>
                  <a:pt x="594563" y="721487"/>
                </a:lnTo>
                <a:lnTo>
                  <a:pt x="650811" y="692950"/>
                </a:lnTo>
                <a:lnTo>
                  <a:pt x="667372" y="666000"/>
                </a:lnTo>
                <a:lnTo>
                  <a:pt x="673354" y="633933"/>
                </a:lnTo>
                <a:close/>
              </a:path>
            </a:pathLst>
          </a:custGeom>
          <a:solidFill>
            <a:srgbClr val="414042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2" name="Picture 1" descr="A black and yellow text&#10;&#10;Description automatically generated">
            <a:extLst>
              <a:ext uri="{FF2B5EF4-FFF2-40B4-BE49-F238E27FC236}">
                <a16:creationId xmlns:a16="http://schemas.microsoft.com/office/drawing/2014/main" id="{BEB79197-6181-FA8E-AE39-DF37A37FF77F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0281" y="27939206"/>
            <a:ext cx="7772400" cy="20311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35526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973150">
        <a:defRPr>
          <a:latin typeface="+mn-lt"/>
          <a:ea typeface="+mn-ea"/>
          <a:cs typeface="+mn-cs"/>
        </a:defRPr>
      </a:lvl2pPr>
      <a:lvl3pPr marL="1946300">
        <a:defRPr>
          <a:latin typeface="+mn-lt"/>
          <a:ea typeface="+mn-ea"/>
          <a:cs typeface="+mn-cs"/>
        </a:defRPr>
      </a:lvl3pPr>
      <a:lvl4pPr marL="2919451">
        <a:defRPr>
          <a:latin typeface="+mn-lt"/>
          <a:ea typeface="+mn-ea"/>
          <a:cs typeface="+mn-cs"/>
        </a:defRPr>
      </a:lvl4pPr>
      <a:lvl5pPr marL="3892601">
        <a:defRPr>
          <a:latin typeface="+mn-lt"/>
          <a:ea typeface="+mn-ea"/>
          <a:cs typeface="+mn-cs"/>
        </a:defRPr>
      </a:lvl5pPr>
      <a:lvl6pPr marL="4865751">
        <a:defRPr>
          <a:latin typeface="+mn-lt"/>
          <a:ea typeface="+mn-ea"/>
          <a:cs typeface="+mn-cs"/>
        </a:defRPr>
      </a:lvl6pPr>
      <a:lvl7pPr marL="5838901">
        <a:defRPr>
          <a:latin typeface="+mn-lt"/>
          <a:ea typeface="+mn-ea"/>
          <a:cs typeface="+mn-cs"/>
        </a:defRPr>
      </a:lvl7pPr>
      <a:lvl8pPr marL="6812051">
        <a:defRPr>
          <a:latin typeface="+mn-lt"/>
          <a:ea typeface="+mn-ea"/>
          <a:cs typeface="+mn-cs"/>
        </a:defRPr>
      </a:lvl8pPr>
      <a:lvl9pPr marL="7785202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973150">
        <a:defRPr>
          <a:latin typeface="+mn-lt"/>
          <a:ea typeface="+mn-ea"/>
          <a:cs typeface="+mn-cs"/>
        </a:defRPr>
      </a:lvl2pPr>
      <a:lvl3pPr marL="1946300">
        <a:defRPr>
          <a:latin typeface="+mn-lt"/>
          <a:ea typeface="+mn-ea"/>
          <a:cs typeface="+mn-cs"/>
        </a:defRPr>
      </a:lvl3pPr>
      <a:lvl4pPr marL="2919451">
        <a:defRPr>
          <a:latin typeface="+mn-lt"/>
          <a:ea typeface="+mn-ea"/>
          <a:cs typeface="+mn-cs"/>
        </a:defRPr>
      </a:lvl4pPr>
      <a:lvl5pPr marL="3892601">
        <a:defRPr>
          <a:latin typeface="+mn-lt"/>
          <a:ea typeface="+mn-ea"/>
          <a:cs typeface="+mn-cs"/>
        </a:defRPr>
      </a:lvl5pPr>
      <a:lvl6pPr marL="4865751">
        <a:defRPr>
          <a:latin typeface="+mn-lt"/>
          <a:ea typeface="+mn-ea"/>
          <a:cs typeface="+mn-cs"/>
        </a:defRPr>
      </a:lvl6pPr>
      <a:lvl7pPr marL="5838901">
        <a:defRPr>
          <a:latin typeface="+mn-lt"/>
          <a:ea typeface="+mn-ea"/>
          <a:cs typeface="+mn-cs"/>
        </a:defRPr>
      </a:lvl7pPr>
      <a:lvl8pPr marL="6812051">
        <a:defRPr>
          <a:latin typeface="+mn-lt"/>
          <a:ea typeface="+mn-ea"/>
          <a:cs typeface="+mn-cs"/>
        </a:defRPr>
      </a:lvl8pPr>
      <a:lvl9pPr marL="7785202">
        <a:defRPr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8560">
          <p15:clr>
            <a:srgbClr val="F26B43"/>
          </p15:clr>
        </p15:guide>
        <p15:guide id="2" pos="5562">
          <p15:clr>
            <a:srgbClr val="F26B43"/>
          </p15:clr>
        </p15:guide>
        <p15:guide id="3" pos="762">
          <p15:clr>
            <a:srgbClr val="F26B43"/>
          </p15:clr>
        </p15:guide>
        <p15:guide id="4" pos="21354">
          <p15:clr>
            <a:srgbClr val="F26B43"/>
          </p15:clr>
        </p15:guide>
        <p15:guide id="5" pos="26250">
          <p15:clr>
            <a:srgbClr val="F26B43"/>
          </p15:clr>
        </p15:guide>
        <p15:guide id="6" orient="horz" pos="608">
          <p15:clr>
            <a:srgbClr val="F26B43"/>
          </p15:clr>
        </p15:guide>
        <p15:guide id="7" pos="7770">
          <p15:clr>
            <a:srgbClr val="F26B43"/>
          </p15:clr>
        </p15:guide>
        <p15:guide id="8" pos="19194">
          <p15:clr>
            <a:srgbClr val="F26B43"/>
          </p15:clr>
        </p15:guide>
        <p15:guide id="9" pos="20634">
          <p15:clr>
            <a:srgbClr val="F26B43"/>
          </p15:clr>
        </p15:guide>
        <p15:guide id="10" pos="6330">
          <p15:clr>
            <a:srgbClr val="F26B43"/>
          </p15:clr>
        </p15:guide>
      </p15:sldGuideLst>
    </p:ext>
  </p:extLst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bk object 16">
            <a:extLst>
              <a:ext uri="{FF2B5EF4-FFF2-40B4-BE49-F238E27FC236}">
                <a16:creationId xmlns:a16="http://schemas.microsoft.com/office/drawing/2014/main" id="{7887C318-50F2-4C4D-8AD1-9B3877AD3C30}"/>
              </a:ext>
            </a:extLst>
          </p:cNvPr>
          <p:cNvSpPr/>
          <p:nvPr userDrawn="1"/>
        </p:nvSpPr>
        <p:spPr>
          <a:xfrm>
            <a:off x="10048081" y="8109"/>
            <a:ext cx="22707600" cy="30267104"/>
          </a:xfrm>
          <a:custGeom>
            <a:avLst/>
            <a:gdLst/>
            <a:ahLst/>
            <a:cxnLst/>
            <a:rect l="l" t="t" r="r" b="b"/>
            <a:pathLst>
              <a:path w="10635615" h="14220190">
                <a:moveTo>
                  <a:pt x="0" y="14219990"/>
                </a:moveTo>
                <a:lnTo>
                  <a:pt x="10635402" y="14219990"/>
                </a:lnTo>
                <a:lnTo>
                  <a:pt x="10635402" y="0"/>
                </a:lnTo>
                <a:lnTo>
                  <a:pt x="0" y="0"/>
                </a:lnTo>
                <a:lnTo>
                  <a:pt x="0" y="14219990"/>
                </a:lnTo>
                <a:close/>
              </a:path>
            </a:pathLst>
          </a:custGeom>
          <a:solidFill>
            <a:srgbClr val="1E1E1E"/>
          </a:solidFill>
        </p:spPr>
        <p:txBody>
          <a:bodyPr wrap="square" lIns="0" tIns="0" rIns="0" bIns="0" rtlCol="0"/>
          <a:lstStyle/>
          <a:p>
            <a:r>
              <a:rPr lang="en-AU" sz="8156" dirty="0"/>
              <a:t> </a:t>
            </a:r>
            <a:endParaRPr sz="8156" dirty="0"/>
          </a:p>
        </p:txBody>
      </p:sp>
      <p:sp>
        <p:nvSpPr>
          <p:cNvPr id="4" name="object 45">
            <a:extLst>
              <a:ext uri="{FF2B5EF4-FFF2-40B4-BE49-F238E27FC236}">
                <a16:creationId xmlns:a16="http://schemas.microsoft.com/office/drawing/2014/main" id="{7EDAE119-402C-7D4F-80A7-33933D192283}"/>
              </a:ext>
            </a:extLst>
          </p:cNvPr>
          <p:cNvSpPr/>
          <p:nvPr userDrawn="1"/>
        </p:nvSpPr>
        <p:spPr>
          <a:xfrm>
            <a:off x="33952990" y="26338731"/>
            <a:ext cx="3222291" cy="3222291"/>
          </a:xfrm>
          <a:custGeom>
            <a:avLst/>
            <a:gdLst/>
            <a:ahLst/>
            <a:cxnLst/>
            <a:rect l="l" t="t" r="r" b="b"/>
            <a:pathLst>
              <a:path w="1583690" h="1583690">
                <a:moveTo>
                  <a:pt x="1583679" y="0"/>
                </a:moveTo>
                <a:lnTo>
                  <a:pt x="0" y="0"/>
                </a:lnTo>
                <a:lnTo>
                  <a:pt x="0" y="1583679"/>
                </a:lnTo>
                <a:lnTo>
                  <a:pt x="1583679" y="1583679"/>
                </a:lnTo>
                <a:lnTo>
                  <a:pt x="1583679" y="0"/>
                </a:lnTo>
                <a:close/>
              </a:path>
            </a:pathLst>
          </a:custGeom>
          <a:solidFill>
            <a:schemeClr val="bg1"/>
          </a:solidFill>
          <a:ln>
            <a:solidFill>
              <a:srgbClr val="414042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5" name="object 46">
            <a:extLst>
              <a:ext uri="{FF2B5EF4-FFF2-40B4-BE49-F238E27FC236}">
                <a16:creationId xmlns:a16="http://schemas.microsoft.com/office/drawing/2014/main" id="{1F7C1E32-BD7A-B34B-9593-371E70995AE2}"/>
              </a:ext>
            </a:extLst>
          </p:cNvPr>
          <p:cNvSpPr txBox="1"/>
          <p:nvPr userDrawn="1"/>
        </p:nvSpPr>
        <p:spPr>
          <a:xfrm>
            <a:off x="37556281" y="28318374"/>
            <a:ext cx="2071690" cy="1242648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 marR="230504">
              <a:lnSpc>
                <a:spcPct val="100000"/>
              </a:lnSpc>
              <a:spcBef>
                <a:spcPts val="90"/>
              </a:spcBef>
            </a:pPr>
            <a:r>
              <a:rPr lang="en-AU" sz="2000" i="1" spc="-10" dirty="0">
                <a:solidFill>
                  <a:srgbClr val="414042"/>
                </a:solidFill>
                <a:latin typeface="Arial"/>
                <a:cs typeface="Arial"/>
              </a:rPr>
              <a:t>Scan the </a:t>
            </a:r>
            <a:br>
              <a:rPr lang="en-AU" sz="2000" i="1" spc="-10" dirty="0">
                <a:solidFill>
                  <a:srgbClr val="414042"/>
                </a:solidFill>
                <a:latin typeface="Arial"/>
                <a:cs typeface="Arial"/>
              </a:rPr>
            </a:br>
            <a:r>
              <a:rPr lang="en-AU" sz="2000" i="1" spc="-10" dirty="0">
                <a:solidFill>
                  <a:srgbClr val="414042"/>
                </a:solidFill>
                <a:latin typeface="Arial"/>
                <a:cs typeface="Arial"/>
              </a:rPr>
              <a:t>QR code to download more </a:t>
            </a:r>
            <a:br>
              <a:rPr lang="en-AU" sz="2000" i="1" spc="-10" dirty="0">
                <a:solidFill>
                  <a:srgbClr val="414042"/>
                </a:solidFill>
                <a:latin typeface="Arial"/>
                <a:cs typeface="Arial"/>
              </a:rPr>
            </a:br>
            <a:r>
              <a:rPr lang="en-AU" sz="2000" i="1" spc="-10" dirty="0">
                <a:solidFill>
                  <a:srgbClr val="414042"/>
                </a:solidFill>
                <a:latin typeface="Arial"/>
                <a:cs typeface="Arial"/>
              </a:rPr>
              <a:t>info and links.</a:t>
            </a:r>
            <a:endParaRPr lang="en-AU" sz="2000" dirty="0">
              <a:latin typeface="Arial"/>
              <a:cs typeface="Arial"/>
            </a:endParaRPr>
          </a:p>
        </p:txBody>
      </p:sp>
      <p:sp>
        <p:nvSpPr>
          <p:cNvPr id="7" name="object 47">
            <a:extLst>
              <a:ext uri="{FF2B5EF4-FFF2-40B4-BE49-F238E27FC236}">
                <a16:creationId xmlns:a16="http://schemas.microsoft.com/office/drawing/2014/main" id="{A9A81FFC-B70B-C349-910C-58BD15B2E8CC}"/>
              </a:ext>
            </a:extLst>
          </p:cNvPr>
          <p:cNvSpPr/>
          <p:nvPr userDrawn="1"/>
        </p:nvSpPr>
        <p:spPr>
          <a:xfrm>
            <a:off x="37494371" y="26419291"/>
            <a:ext cx="1433510" cy="1805061"/>
          </a:xfrm>
          <a:custGeom>
            <a:avLst/>
            <a:gdLst/>
            <a:ahLst/>
            <a:cxnLst/>
            <a:rect l="l" t="t" r="r" b="b"/>
            <a:pathLst>
              <a:path w="673734" h="848359">
                <a:moveTo>
                  <a:pt x="379945" y="509054"/>
                </a:moveTo>
                <a:lnTo>
                  <a:pt x="376923" y="469112"/>
                </a:lnTo>
                <a:lnTo>
                  <a:pt x="352031" y="453885"/>
                </a:lnTo>
                <a:lnTo>
                  <a:pt x="318630" y="461149"/>
                </a:lnTo>
                <a:lnTo>
                  <a:pt x="290042" y="488670"/>
                </a:lnTo>
                <a:lnTo>
                  <a:pt x="257517" y="547954"/>
                </a:lnTo>
                <a:lnTo>
                  <a:pt x="239598" y="575805"/>
                </a:lnTo>
                <a:lnTo>
                  <a:pt x="220154" y="596404"/>
                </a:lnTo>
                <a:lnTo>
                  <a:pt x="191401" y="591464"/>
                </a:lnTo>
                <a:lnTo>
                  <a:pt x="171526" y="576376"/>
                </a:lnTo>
                <a:lnTo>
                  <a:pt x="160020" y="560463"/>
                </a:lnTo>
                <a:lnTo>
                  <a:pt x="156298" y="553085"/>
                </a:lnTo>
                <a:lnTo>
                  <a:pt x="156298" y="312242"/>
                </a:lnTo>
                <a:lnTo>
                  <a:pt x="19138" y="504901"/>
                </a:lnTo>
                <a:lnTo>
                  <a:pt x="10883" y="519607"/>
                </a:lnTo>
                <a:lnTo>
                  <a:pt x="4889" y="535292"/>
                </a:lnTo>
                <a:lnTo>
                  <a:pt x="1231" y="551675"/>
                </a:lnTo>
                <a:lnTo>
                  <a:pt x="0" y="568502"/>
                </a:lnTo>
                <a:lnTo>
                  <a:pt x="57353" y="848131"/>
                </a:lnTo>
                <a:lnTo>
                  <a:pt x="255612" y="848131"/>
                </a:lnTo>
                <a:lnTo>
                  <a:pt x="277672" y="801928"/>
                </a:lnTo>
                <a:lnTo>
                  <a:pt x="300990" y="744321"/>
                </a:lnTo>
                <a:lnTo>
                  <a:pt x="323938" y="681710"/>
                </a:lnTo>
                <a:lnTo>
                  <a:pt x="344932" y="620483"/>
                </a:lnTo>
                <a:lnTo>
                  <a:pt x="362331" y="567042"/>
                </a:lnTo>
                <a:lnTo>
                  <a:pt x="374548" y="527761"/>
                </a:lnTo>
                <a:lnTo>
                  <a:pt x="379945" y="509054"/>
                </a:lnTo>
                <a:close/>
              </a:path>
              <a:path w="673734" h="848359">
                <a:moveTo>
                  <a:pt x="394030" y="330555"/>
                </a:moveTo>
                <a:lnTo>
                  <a:pt x="306197" y="330555"/>
                </a:lnTo>
                <a:lnTo>
                  <a:pt x="306197" y="359765"/>
                </a:lnTo>
                <a:lnTo>
                  <a:pt x="306197" y="388975"/>
                </a:lnTo>
                <a:lnTo>
                  <a:pt x="306197" y="418185"/>
                </a:lnTo>
                <a:lnTo>
                  <a:pt x="394030" y="418185"/>
                </a:lnTo>
                <a:lnTo>
                  <a:pt x="394030" y="389255"/>
                </a:lnTo>
                <a:lnTo>
                  <a:pt x="394030" y="388975"/>
                </a:lnTo>
                <a:lnTo>
                  <a:pt x="394030" y="359968"/>
                </a:lnTo>
                <a:lnTo>
                  <a:pt x="364744" y="359968"/>
                </a:lnTo>
                <a:lnTo>
                  <a:pt x="364744" y="388975"/>
                </a:lnTo>
                <a:lnTo>
                  <a:pt x="335470" y="388975"/>
                </a:lnTo>
                <a:lnTo>
                  <a:pt x="335470" y="359765"/>
                </a:lnTo>
                <a:lnTo>
                  <a:pt x="394030" y="359765"/>
                </a:lnTo>
                <a:lnTo>
                  <a:pt x="394030" y="330555"/>
                </a:lnTo>
                <a:close/>
              </a:path>
              <a:path w="673734" h="848359">
                <a:moveTo>
                  <a:pt x="423303" y="242862"/>
                </a:moveTo>
                <a:lnTo>
                  <a:pt x="394030" y="242862"/>
                </a:lnTo>
                <a:lnTo>
                  <a:pt x="394030" y="213715"/>
                </a:lnTo>
                <a:lnTo>
                  <a:pt x="335470" y="213715"/>
                </a:lnTo>
                <a:lnTo>
                  <a:pt x="335470" y="184505"/>
                </a:lnTo>
                <a:lnTo>
                  <a:pt x="364744" y="184505"/>
                </a:lnTo>
                <a:lnTo>
                  <a:pt x="364744" y="213588"/>
                </a:lnTo>
                <a:lnTo>
                  <a:pt x="394030" y="213588"/>
                </a:lnTo>
                <a:lnTo>
                  <a:pt x="394030" y="184505"/>
                </a:lnTo>
                <a:lnTo>
                  <a:pt x="394030" y="184302"/>
                </a:lnTo>
                <a:lnTo>
                  <a:pt x="394030" y="155295"/>
                </a:lnTo>
                <a:lnTo>
                  <a:pt x="306197" y="155295"/>
                </a:lnTo>
                <a:lnTo>
                  <a:pt x="306197" y="184505"/>
                </a:lnTo>
                <a:lnTo>
                  <a:pt x="306197" y="213715"/>
                </a:lnTo>
                <a:lnTo>
                  <a:pt x="306197" y="242925"/>
                </a:lnTo>
                <a:lnTo>
                  <a:pt x="394030" y="242925"/>
                </a:lnTo>
                <a:lnTo>
                  <a:pt x="394030" y="272135"/>
                </a:lnTo>
                <a:lnTo>
                  <a:pt x="423303" y="272135"/>
                </a:lnTo>
                <a:lnTo>
                  <a:pt x="423303" y="242862"/>
                </a:lnTo>
                <a:close/>
              </a:path>
              <a:path w="673734" h="848359">
                <a:moveTo>
                  <a:pt x="452577" y="389255"/>
                </a:moveTo>
                <a:lnTo>
                  <a:pt x="423303" y="389255"/>
                </a:lnTo>
                <a:lnTo>
                  <a:pt x="423303" y="418528"/>
                </a:lnTo>
                <a:lnTo>
                  <a:pt x="452577" y="418528"/>
                </a:lnTo>
                <a:lnTo>
                  <a:pt x="452577" y="389255"/>
                </a:lnTo>
                <a:close/>
              </a:path>
              <a:path w="673734" h="848359">
                <a:moveTo>
                  <a:pt x="452589" y="184302"/>
                </a:moveTo>
                <a:lnTo>
                  <a:pt x="423316" y="184302"/>
                </a:lnTo>
                <a:lnTo>
                  <a:pt x="423316" y="242862"/>
                </a:lnTo>
                <a:lnTo>
                  <a:pt x="452589" y="242862"/>
                </a:lnTo>
                <a:lnTo>
                  <a:pt x="452589" y="184302"/>
                </a:lnTo>
                <a:close/>
              </a:path>
              <a:path w="673734" h="848359">
                <a:moveTo>
                  <a:pt x="481863" y="242925"/>
                </a:moveTo>
                <a:lnTo>
                  <a:pt x="452589" y="242925"/>
                </a:lnTo>
                <a:lnTo>
                  <a:pt x="452589" y="272135"/>
                </a:lnTo>
                <a:lnTo>
                  <a:pt x="423303" y="272135"/>
                </a:lnTo>
                <a:lnTo>
                  <a:pt x="423303" y="301345"/>
                </a:lnTo>
                <a:lnTo>
                  <a:pt x="394030" y="301345"/>
                </a:lnTo>
                <a:lnTo>
                  <a:pt x="394030" y="272135"/>
                </a:lnTo>
                <a:lnTo>
                  <a:pt x="335470" y="272135"/>
                </a:lnTo>
                <a:lnTo>
                  <a:pt x="335470" y="301421"/>
                </a:lnTo>
                <a:lnTo>
                  <a:pt x="394030" y="301421"/>
                </a:lnTo>
                <a:lnTo>
                  <a:pt x="394030" y="330555"/>
                </a:lnTo>
                <a:lnTo>
                  <a:pt x="423303" y="330555"/>
                </a:lnTo>
                <a:lnTo>
                  <a:pt x="423303" y="359765"/>
                </a:lnTo>
                <a:lnTo>
                  <a:pt x="452589" y="359765"/>
                </a:lnTo>
                <a:lnTo>
                  <a:pt x="452589" y="330555"/>
                </a:lnTo>
                <a:lnTo>
                  <a:pt x="452589" y="301345"/>
                </a:lnTo>
                <a:lnTo>
                  <a:pt x="481863" y="301345"/>
                </a:lnTo>
                <a:lnTo>
                  <a:pt x="481863" y="272135"/>
                </a:lnTo>
                <a:lnTo>
                  <a:pt x="481863" y="242925"/>
                </a:lnTo>
                <a:close/>
              </a:path>
              <a:path w="673734" h="848359">
                <a:moveTo>
                  <a:pt x="540423" y="272135"/>
                </a:moveTo>
                <a:lnTo>
                  <a:pt x="511149" y="272135"/>
                </a:lnTo>
                <a:lnTo>
                  <a:pt x="511149" y="301421"/>
                </a:lnTo>
                <a:lnTo>
                  <a:pt x="540423" y="301421"/>
                </a:lnTo>
                <a:lnTo>
                  <a:pt x="540423" y="272135"/>
                </a:lnTo>
                <a:close/>
              </a:path>
              <a:path w="673734" h="848359">
                <a:moveTo>
                  <a:pt x="569696" y="330555"/>
                </a:moveTo>
                <a:lnTo>
                  <a:pt x="481863" y="330555"/>
                </a:lnTo>
                <a:lnTo>
                  <a:pt x="481863" y="359765"/>
                </a:lnTo>
                <a:lnTo>
                  <a:pt x="481863" y="388975"/>
                </a:lnTo>
                <a:lnTo>
                  <a:pt x="481863" y="418185"/>
                </a:lnTo>
                <a:lnTo>
                  <a:pt x="569696" y="418185"/>
                </a:lnTo>
                <a:lnTo>
                  <a:pt x="569696" y="389255"/>
                </a:lnTo>
                <a:lnTo>
                  <a:pt x="569696" y="388975"/>
                </a:lnTo>
                <a:lnTo>
                  <a:pt x="569696" y="359968"/>
                </a:lnTo>
                <a:lnTo>
                  <a:pt x="540423" y="359968"/>
                </a:lnTo>
                <a:lnTo>
                  <a:pt x="540423" y="388975"/>
                </a:lnTo>
                <a:lnTo>
                  <a:pt x="511149" y="388975"/>
                </a:lnTo>
                <a:lnTo>
                  <a:pt x="511149" y="359765"/>
                </a:lnTo>
                <a:lnTo>
                  <a:pt x="569696" y="359765"/>
                </a:lnTo>
                <a:lnTo>
                  <a:pt x="569696" y="330555"/>
                </a:lnTo>
                <a:close/>
              </a:path>
              <a:path w="673734" h="848359">
                <a:moveTo>
                  <a:pt x="569696" y="155295"/>
                </a:moveTo>
                <a:lnTo>
                  <a:pt x="481863" y="155295"/>
                </a:lnTo>
                <a:lnTo>
                  <a:pt x="481863" y="184505"/>
                </a:lnTo>
                <a:lnTo>
                  <a:pt x="481863" y="213715"/>
                </a:lnTo>
                <a:lnTo>
                  <a:pt x="481863" y="242925"/>
                </a:lnTo>
                <a:lnTo>
                  <a:pt x="569696" y="242925"/>
                </a:lnTo>
                <a:lnTo>
                  <a:pt x="569696" y="213715"/>
                </a:lnTo>
                <a:lnTo>
                  <a:pt x="511149" y="213715"/>
                </a:lnTo>
                <a:lnTo>
                  <a:pt x="511149" y="184505"/>
                </a:lnTo>
                <a:lnTo>
                  <a:pt x="540423" y="184505"/>
                </a:lnTo>
                <a:lnTo>
                  <a:pt x="540423" y="213588"/>
                </a:lnTo>
                <a:lnTo>
                  <a:pt x="569696" y="213588"/>
                </a:lnTo>
                <a:lnTo>
                  <a:pt x="569696" y="184505"/>
                </a:lnTo>
                <a:lnTo>
                  <a:pt x="569696" y="184302"/>
                </a:lnTo>
                <a:lnTo>
                  <a:pt x="569696" y="155295"/>
                </a:lnTo>
                <a:close/>
              </a:path>
              <a:path w="673734" h="848359">
                <a:moveTo>
                  <a:pt x="673354" y="633933"/>
                </a:moveTo>
                <a:lnTo>
                  <a:pt x="672515" y="92240"/>
                </a:lnTo>
                <a:lnTo>
                  <a:pt x="648957" y="32397"/>
                </a:lnTo>
                <a:lnTo>
                  <a:pt x="591007" y="4737"/>
                </a:lnTo>
                <a:lnTo>
                  <a:pt x="517906" y="1155"/>
                </a:lnTo>
                <a:lnTo>
                  <a:pt x="479221" y="254"/>
                </a:lnTo>
                <a:lnTo>
                  <a:pt x="439356" y="0"/>
                </a:lnTo>
                <a:lnTo>
                  <a:pt x="399478" y="406"/>
                </a:lnTo>
                <a:lnTo>
                  <a:pt x="360781" y="1447"/>
                </a:lnTo>
                <a:lnTo>
                  <a:pt x="287680" y="5321"/>
                </a:lnTo>
                <a:lnTo>
                  <a:pt x="229844" y="33159"/>
                </a:lnTo>
                <a:lnTo>
                  <a:pt x="206489" y="93065"/>
                </a:lnTo>
                <a:lnTo>
                  <a:pt x="207187" y="545846"/>
                </a:lnTo>
                <a:lnTo>
                  <a:pt x="240919" y="502653"/>
                </a:lnTo>
                <a:lnTo>
                  <a:pt x="270573" y="448614"/>
                </a:lnTo>
                <a:lnTo>
                  <a:pt x="269925" y="123151"/>
                </a:lnTo>
                <a:lnTo>
                  <a:pt x="307530" y="119126"/>
                </a:lnTo>
                <a:lnTo>
                  <a:pt x="348932" y="116090"/>
                </a:lnTo>
                <a:lnTo>
                  <a:pt x="393395" y="114160"/>
                </a:lnTo>
                <a:lnTo>
                  <a:pt x="440207" y="113423"/>
                </a:lnTo>
                <a:lnTo>
                  <a:pt x="486765" y="113982"/>
                </a:lnTo>
                <a:lnTo>
                  <a:pt x="530694" y="115747"/>
                </a:lnTo>
                <a:lnTo>
                  <a:pt x="571550" y="118630"/>
                </a:lnTo>
                <a:lnTo>
                  <a:pt x="608926" y="122504"/>
                </a:lnTo>
                <a:lnTo>
                  <a:pt x="609828" y="572173"/>
                </a:lnTo>
                <a:lnTo>
                  <a:pt x="572516" y="577659"/>
                </a:lnTo>
                <a:lnTo>
                  <a:pt x="531672" y="581787"/>
                </a:lnTo>
                <a:lnTo>
                  <a:pt x="487730" y="584403"/>
                </a:lnTo>
                <a:lnTo>
                  <a:pt x="441159" y="585368"/>
                </a:lnTo>
                <a:lnTo>
                  <a:pt x="419430" y="585203"/>
                </a:lnTo>
                <a:lnTo>
                  <a:pt x="398119" y="584669"/>
                </a:lnTo>
                <a:lnTo>
                  <a:pt x="387248" y="617664"/>
                </a:lnTo>
                <a:lnTo>
                  <a:pt x="375183" y="653135"/>
                </a:lnTo>
                <a:lnTo>
                  <a:pt x="362267" y="689838"/>
                </a:lnTo>
                <a:lnTo>
                  <a:pt x="348792" y="726490"/>
                </a:lnTo>
                <a:lnTo>
                  <a:pt x="371144" y="727532"/>
                </a:lnTo>
                <a:lnTo>
                  <a:pt x="393928" y="728294"/>
                </a:lnTo>
                <a:lnTo>
                  <a:pt x="417118" y="728751"/>
                </a:lnTo>
                <a:lnTo>
                  <a:pt x="440728" y="728878"/>
                </a:lnTo>
                <a:lnTo>
                  <a:pt x="481228" y="728332"/>
                </a:lnTo>
                <a:lnTo>
                  <a:pt x="520509" y="726884"/>
                </a:lnTo>
                <a:lnTo>
                  <a:pt x="594563" y="721487"/>
                </a:lnTo>
                <a:lnTo>
                  <a:pt x="650811" y="692950"/>
                </a:lnTo>
                <a:lnTo>
                  <a:pt x="667372" y="666000"/>
                </a:lnTo>
                <a:lnTo>
                  <a:pt x="673354" y="633933"/>
                </a:lnTo>
                <a:close/>
              </a:path>
            </a:pathLst>
          </a:custGeom>
          <a:solidFill>
            <a:srgbClr val="414042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2" name="Picture 1" descr="A black and yellow text&#10;&#10;Description automatically generated">
            <a:extLst>
              <a:ext uri="{FF2B5EF4-FFF2-40B4-BE49-F238E27FC236}">
                <a16:creationId xmlns:a16="http://schemas.microsoft.com/office/drawing/2014/main" id="{429FCB3A-8FA5-C39D-15D8-5B08A1961909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0281" y="27939206"/>
            <a:ext cx="7772400" cy="20311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50313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973150">
        <a:defRPr>
          <a:latin typeface="+mn-lt"/>
          <a:ea typeface="+mn-ea"/>
          <a:cs typeface="+mn-cs"/>
        </a:defRPr>
      </a:lvl2pPr>
      <a:lvl3pPr marL="1946300">
        <a:defRPr>
          <a:latin typeface="+mn-lt"/>
          <a:ea typeface="+mn-ea"/>
          <a:cs typeface="+mn-cs"/>
        </a:defRPr>
      </a:lvl3pPr>
      <a:lvl4pPr marL="2919451">
        <a:defRPr>
          <a:latin typeface="+mn-lt"/>
          <a:ea typeface="+mn-ea"/>
          <a:cs typeface="+mn-cs"/>
        </a:defRPr>
      </a:lvl4pPr>
      <a:lvl5pPr marL="3892601">
        <a:defRPr>
          <a:latin typeface="+mn-lt"/>
          <a:ea typeface="+mn-ea"/>
          <a:cs typeface="+mn-cs"/>
        </a:defRPr>
      </a:lvl5pPr>
      <a:lvl6pPr marL="4865751">
        <a:defRPr>
          <a:latin typeface="+mn-lt"/>
          <a:ea typeface="+mn-ea"/>
          <a:cs typeface="+mn-cs"/>
        </a:defRPr>
      </a:lvl6pPr>
      <a:lvl7pPr marL="5838901">
        <a:defRPr>
          <a:latin typeface="+mn-lt"/>
          <a:ea typeface="+mn-ea"/>
          <a:cs typeface="+mn-cs"/>
        </a:defRPr>
      </a:lvl7pPr>
      <a:lvl8pPr marL="6812051">
        <a:defRPr>
          <a:latin typeface="+mn-lt"/>
          <a:ea typeface="+mn-ea"/>
          <a:cs typeface="+mn-cs"/>
        </a:defRPr>
      </a:lvl8pPr>
      <a:lvl9pPr marL="7785202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973150">
        <a:defRPr>
          <a:latin typeface="+mn-lt"/>
          <a:ea typeface="+mn-ea"/>
          <a:cs typeface="+mn-cs"/>
        </a:defRPr>
      </a:lvl2pPr>
      <a:lvl3pPr marL="1946300">
        <a:defRPr>
          <a:latin typeface="+mn-lt"/>
          <a:ea typeface="+mn-ea"/>
          <a:cs typeface="+mn-cs"/>
        </a:defRPr>
      </a:lvl3pPr>
      <a:lvl4pPr marL="2919451">
        <a:defRPr>
          <a:latin typeface="+mn-lt"/>
          <a:ea typeface="+mn-ea"/>
          <a:cs typeface="+mn-cs"/>
        </a:defRPr>
      </a:lvl4pPr>
      <a:lvl5pPr marL="3892601">
        <a:defRPr>
          <a:latin typeface="+mn-lt"/>
          <a:ea typeface="+mn-ea"/>
          <a:cs typeface="+mn-cs"/>
        </a:defRPr>
      </a:lvl5pPr>
      <a:lvl6pPr marL="4865751">
        <a:defRPr>
          <a:latin typeface="+mn-lt"/>
          <a:ea typeface="+mn-ea"/>
          <a:cs typeface="+mn-cs"/>
        </a:defRPr>
      </a:lvl6pPr>
      <a:lvl7pPr marL="5838901">
        <a:defRPr>
          <a:latin typeface="+mn-lt"/>
          <a:ea typeface="+mn-ea"/>
          <a:cs typeface="+mn-cs"/>
        </a:defRPr>
      </a:lvl7pPr>
      <a:lvl8pPr marL="6812051">
        <a:defRPr>
          <a:latin typeface="+mn-lt"/>
          <a:ea typeface="+mn-ea"/>
          <a:cs typeface="+mn-cs"/>
        </a:defRPr>
      </a:lvl8pPr>
      <a:lvl9pPr marL="7785202">
        <a:defRPr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8560">
          <p15:clr>
            <a:srgbClr val="F26B43"/>
          </p15:clr>
        </p15:guide>
        <p15:guide id="2" pos="5562">
          <p15:clr>
            <a:srgbClr val="F26B43"/>
          </p15:clr>
        </p15:guide>
        <p15:guide id="3" pos="762">
          <p15:clr>
            <a:srgbClr val="F26B43"/>
          </p15:clr>
        </p15:guide>
        <p15:guide id="4" pos="21354">
          <p15:clr>
            <a:srgbClr val="F26B43"/>
          </p15:clr>
        </p15:guide>
        <p15:guide id="5" pos="26250">
          <p15:clr>
            <a:srgbClr val="F26B43"/>
          </p15:clr>
        </p15:guide>
        <p15:guide id="6" orient="horz" pos="608">
          <p15:clr>
            <a:srgbClr val="F26B43"/>
          </p15:clr>
        </p15:guide>
        <p15:guide id="7" pos="7770">
          <p15:clr>
            <a:srgbClr val="F26B43"/>
          </p15:clr>
        </p15:guide>
        <p15:guide id="8" pos="19194">
          <p15:clr>
            <a:srgbClr val="F26B43"/>
          </p15:clr>
        </p15:guide>
        <p15:guide id="9" pos="20634">
          <p15:clr>
            <a:srgbClr val="F26B43"/>
          </p15:clr>
        </p15:guide>
        <p15:guide id="10" pos="6330">
          <p15:clr>
            <a:srgbClr val="F26B43"/>
          </p15:clr>
        </p15:guide>
      </p15:sldGuideLst>
    </p:ext>
  </p:extLst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bk object 16">
            <a:extLst>
              <a:ext uri="{FF2B5EF4-FFF2-40B4-BE49-F238E27FC236}">
                <a16:creationId xmlns:a16="http://schemas.microsoft.com/office/drawing/2014/main" id="{7887C318-50F2-4C4D-8AD1-9B3877AD3C30}"/>
              </a:ext>
            </a:extLst>
          </p:cNvPr>
          <p:cNvSpPr/>
          <p:nvPr userDrawn="1"/>
        </p:nvSpPr>
        <p:spPr>
          <a:xfrm>
            <a:off x="10048081" y="36344"/>
            <a:ext cx="22707600" cy="30267104"/>
          </a:xfrm>
          <a:custGeom>
            <a:avLst/>
            <a:gdLst/>
            <a:ahLst/>
            <a:cxnLst/>
            <a:rect l="l" t="t" r="r" b="b"/>
            <a:pathLst>
              <a:path w="10635615" h="14220190">
                <a:moveTo>
                  <a:pt x="0" y="14219990"/>
                </a:moveTo>
                <a:lnTo>
                  <a:pt x="10635402" y="14219990"/>
                </a:lnTo>
                <a:lnTo>
                  <a:pt x="10635402" y="0"/>
                </a:lnTo>
                <a:lnTo>
                  <a:pt x="0" y="0"/>
                </a:lnTo>
                <a:lnTo>
                  <a:pt x="0" y="14219990"/>
                </a:lnTo>
                <a:close/>
              </a:path>
            </a:pathLst>
          </a:custGeom>
          <a:solidFill>
            <a:srgbClr val="5C5D5F"/>
          </a:solidFill>
        </p:spPr>
        <p:txBody>
          <a:bodyPr wrap="square" lIns="0" tIns="0" rIns="0" bIns="0" rtlCol="0"/>
          <a:lstStyle/>
          <a:p>
            <a:r>
              <a:rPr lang="en-AU" sz="8156" dirty="0"/>
              <a:t> </a:t>
            </a:r>
            <a:endParaRPr sz="8156" dirty="0"/>
          </a:p>
        </p:txBody>
      </p:sp>
      <p:sp>
        <p:nvSpPr>
          <p:cNvPr id="4" name="object 45">
            <a:extLst>
              <a:ext uri="{FF2B5EF4-FFF2-40B4-BE49-F238E27FC236}">
                <a16:creationId xmlns:a16="http://schemas.microsoft.com/office/drawing/2014/main" id="{CA9619EA-3EBC-7A41-9E53-E0D6ECEFF1EE}"/>
              </a:ext>
            </a:extLst>
          </p:cNvPr>
          <p:cNvSpPr/>
          <p:nvPr userDrawn="1"/>
        </p:nvSpPr>
        <p:spPr>
          <a:xfrm>
            <a:off x="33952990" y="26338731"/>
            <a:ext cx="3222291" cy="3222291"/>
          </a:xfrm>
          <a:custGeom>
            <a:avLst/>
            <a:gdLst/>
            <a:ahLst/>
            <a:cxnLst/>
            <a:rect l="l" t="t" r="r" b="b"/>
            <a:pathLst>
              <a:path w="1583690" h="1583690">
                <a:moveTo>
                  <a:pt x="1583679" y="0"/>
                </a:moveTo>
                <a:lnTo>
                  <a:pt x="0" y="0"/>
                </a:lnTo>
                <a:lnTo>
                  <a:pt x="0" y="1583679"/>
                </a:lnTo>
                <a:lnTo>
                  <a:pt x="1583679" y="1583679"/>
                </a:lnTo>
                <a:lnTo>
                  <a:pt x="1583679" y="0"/>
                </a:lnTo>
                <a:close/>
              </a:path>
            </a:pathLst>
          </a:custGeom>
          <a:solidFill>
            <a:schemeClr val="bg1"/>
          </a:solidFill>
          <a:ln>
            <a:solidFill>
              <a:srgbClr val="414042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5" name="object 46">
            <a:extLst>
              <a:ext uri="{FF2B5EF4-FFF2-40B4-BE49-F238E27FC236}">
                <a16:creationId xmlns:a16="http://schemas.microsoft.com/office/drawing/2014/main" id="{6017DD73-D012-A24C-89AB-7AF03576A2E4}"/>
              </a:ext>
            </a:extLst>
          </p:cNvPr>
          <p:cNvSpPr txBox="1"/>
          <p:nvPr userDrawn="1"/>
        </p:nvSpPr>
        <p:spPr>
          <a:xfrm>
            <a:off x="37556281" y="28318374"/>
            <a:ext cx="2071690" cy="1242648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 marR="230504">
              <a:lnSpc>
                <a:spcPct val="100000"/>
              </a:lnSpc>
              <a:spcBef>
                <a:spcPts val="90"/>
              </a:spcBef>
            </a:pPr>
            <a:r>
              <a:rPr lang="en-AU" sz="2000" i="1" spc="-10" dirty="0">
                <a:solidFill>
                  <a:srgbClr val="414042"/>
                </a:solidFill>
                <a:latin typeface="Arial"/>
                <a:cs typeface="Arial"/>
              </a:rPr>
              <a:t>Scan the </a:t>
            </a:r>
            <a:br>
              <a:rPr lang="en-AU" sz="2000" i="1" spc="-10" dirty="0">
                <a:solidFill>
                  <a:srgbClr val="414042"/>
                </a:solidFill>
                <a:latin typeface="Arial"/>
                <a:cs typeface="Arial"/>
              </a:rPr>
            </a:br>
            <a:r>
              <a:rPr lang="en-AU" sz="2000" i="1" spc="-10" dirty="0">
                <a:solidFill>
                  <a:srgbClr val="414042"/>
                </a:solidFill>
                <a:latin typeface="Arial"/>
                <a:cs typeface="Arial"/>
              </a:rPr>
              <a:t>QR code to download more </a:t>
            </a:r>
            <a:br>
              <a:rPr lang="en-AU" sz="2000" i="1" spc="-10" dirty="0">
                <a:solidFill>
                  <a:srgbClr val="414042"/>
                </a:solidFill>
                <a:latin typeface="Arial"/>
                <a:cs typeface="Arial"/>
              </a:rPr>
            </a:br>
            <a:r>
              <a:rPr lang="en-AU" sz="2000" i="1" spc="-10" dirty="0">
                <a:solidFill>
                  <a:srgbClr val="414042"/>
                </a:solidFill>
                <a:latin typeface="Arial"/>
                <a:cs typeface="Arial"/>
              </a:rPr>
              <a:t>info and links.</a:t>
            </a:r>
            <a:endParaRPr lang="en-AU" sz="2000" dirty="0">
              <a:latin typeface="Arial"/>
              <a:cs typeface="Arial"/>
            </a:endParaRPr>
          </a:p>
        </p:txBody>
      </p:sp>
      <p:sp>
        <p:nvSpPr>
          <p:cNvPr id="7" name="object 47">
            <a:extLst>
              <a:ext uri="{FF2B5EF4-FFF2-40B4-BE49-F238E27FC236}">
                <a16:creationId xmlns:a16="http://schemas.microsoft.com/office/drawing/2014/main" id="{31196830-25F2-B549-A462-BEF555B412AD}"/>
              </a:ext>
            </a:extLst>
          </p:cNvPr>
          <p:cNvSpPr/>
          <p:nvPr userDrawn="1"/>
        </p:nvSpPr>
        <p:spPr>
          <a:xfrm>
            <a:off x="37494371" y="26419291"/>
            <a:ext cx="1433510" cy="1805061"/>
          </a:xfrm>
          <a:custGeom>
            <a:avLst/>
            <a:gdLst/>
            <a:ahLst/>
            <a:cxnLst/>
            <a:rect l="l" t="t" r="r" b="b"/>
            <a:pathLst>
              <a:path w="673734" h="848359">
                <a:moveTo>
                  <a:pt x="379945" y="509054"/>
                </a:moveTo>
                <a:lnTo>
                  <a:pt x="376923" y="469112"/>
                </a:lnTo>
                <a:lnTo>
                  <a:pt x="352031" y="453885"/>
                </a:lnTo>
                <a:lnTo>
                  <a:pt x="318630" y="461149"/>
                </a:lnTo>
                <a:lnTo>
                  <a:pt x="290042" y="488670"/>
                </a:lnTo>
                <a:lnTo>
                  <a:pt x="257517" y="547954"/>
                </a:lnTo>
                <a:lnTo>
                  <a:pt x="239598" y="575805"/>
                </a:lnTo>
                <a:lnTo>
                  <a:pt x="220154" y="596404"/>
                </a:lnTo>
                <a:lnTo>
                  <a:pt x="191401" y="591464"/>
                </a:lnTo>
                <a:lnTo>
                  <a:pt x="171526" y="576376"/>
                </a:lnTo>
                <a:lnTo>
                  <a:pt x="160020" y="560463"/>
                </a:lnTo>
                <a:lnTo>
                  <a:pt x="156298" y="553085"/>
                </a:lnTo>
                <a:lnTo>
                  <a:pt x="156298" y="312242"/>
                </a:lnTo>
                <a:lnTo>
                  <a:pt x="19138" y="504901"/>
                </a:lnTo>
                <a:lnTo>
                  <a:pt x="10883" y="519607"/>
                </a:lnTo>
                <a:lnTo>
                  <a:pt x="4889" y="535292"/>
                </a:lnTo>
                <a:lnTo>
                  <a:pt x="1231" y="551675"/>
                </a:lnTo>
                <a:lnTo>
                  <a:pt x="0" y="568502"/>
                </a:lnTo>
                <a:lnTo>
                  <a:pt x="57353" y="848131"/>
                </a:lnTo>
                <a:lnTo>
                  <a:pt x="255612" y="848131"/>
                </a:lnTo>
                <a:lnTo>
                  <a:pt x="277672" y="801928"/>
                </a:lnTo>
                <a:lnTo>
                  <a:pt x="300990" y="744321"/>
                </a:lnTo>
                <a:lnTo>
                  <a:pt x="323938" y="681710"/>
                </a:lnTo>
                <a:lnTo>
                  <a:pt x="344932" y="620483"/>
                </a:lnTo>
                <a:lnTo>
                  <a:pt x="362331" y="567042"/>
                </a:lnTo>
                <a:lnTo>
                  <a:pt x="374548" y="527761"/>
                </a:lnTo>
                <a:lnTo>
                  <a:pt x="379945" y="509054"/>
                </a:lnTo>
                <a:close/>
              </a:path>
              <a:path w="673734" h="848359">
                <a:moveTo>
                  <a:pt x="394030" y="330555"/>
                </a:moveTo>
                <a:lnTo>
                  <a:pt x="306197" y="330555"/>
                </a:lnTo>
                <a:lnTo>
                  <a:pt x="306197" y="359765"/>
                </a:lnTo>
                <a:lnTo>
                  <a:pt x="306197" y="388975"/>
                </a:lnTo>
                <a:lnTo>
                  <a:pt x="306197" y="418185"/>
                </a:lnTo>
                <a:lnTo>
                  <a:pt x="394030" y="418185"/>
                </a:lnTo>
                <a:lnTo>
                  <a:pt x="394030" y="389255"/>
                </a:lnTo>
                <a:lnTo>
                  <a:pt x="394030" y="388975"/>
                </a:lnTo>
                <a:lnTo>
                  <a:pt x="394030" y="359968"/>
                </a:lnTo>
                <a:lnTo>
                  <a:pt x="364744" y="359968"/>
                </a:lnTo>
                <a:lnTo>
                  <a:pt x="364744" y="388975"/>
                </a:lnTo>
                <a:lnTo>
                  <a:pt x="335470" y="388975"/>
                </a:lnTo>
                <a:lnTo>
                  <a:pt x="335470" y="359765"/>
                </a:lnTo>
                <a:lnTo>
                  <a:pt x="394030" y="359765"/>
                </a:lnTo>
                <a:lnTo>
                  <a:pt x="394030" y="330555"/>
                </a:lnTo>
                <a:close/>
              </a:path>
              <a:path w="673734" h="848359">
                <a:moveTo>
                  <a:pt x="423303" y="242862"/>
                </a:moveTo>
                <a:lnTo>
                  <a:pt x="394030" y="242862"/>
                </a:lnTo>
                <a:lnTo>
                  <a:pt x="394030" y="213715"/>
                </a:lnTo>
                <a:lnTo>
                  <a:pt x="335470" y="213715"/>
                </a:lnTo>
                <a:lnTo>
                  <a:pt x="335470" y="184505"/>
                </a:lnTo>
                <a:lnTo>
                  <a:pt x="364744" y="184505"/>
                </a:lnTo>
                <a:lnTo>
                  <a:pt x="364744" y="213588"/>
                </a:lnTo>
                <a:lnTo>
                  <a:pt x="394030" y="213588"/>
                </a:lnTo>
                <a:lnTo>
                  <a:pt x="394030" y="184505"/>
                </a:lnTo>
                <a:lnTo>
                  <a:pt x="394030" y="184302"/>
                </a:lnTo>
                <a:lnTo>
                  <a:pt x="394030" y="155295"/>
                </a:lnTo>
                <a:lnTo>
                  <a:pt x="306197" y="155295"/>
                </a:lnTo>
                <a:lnTo>
                  <a:pt x="306197" y="184505"/>
                </a:lnTo>
                <a:lnTo>
                  <a:pt x="306197" y="213715"/>
                </a:lnTo>
                <a:lnTo>
                  <a:pt x="306197" y="242925"/>
                </a:lnTo>
                <a:lnTo>
                  <a:pt x="394030" y="242925"/>
                </a:lnTo>
                <a:lnTo>
                  <a:pt x="394030" y="272135"/>
                </a:lnTo>
                <a:lnTo>
                  <a:pt x="423303" y="272135"/>
                </a:lnTo>
                <a:lnTo>
                  <a:pt x="423303" y="242862"/>
                </a:lnTo>
                <a:close/>
              </a:path>
              <a:path w="673734" h="848359">
                <a:moveTo>
                  <a:pt x="452577" y="389255"/>
                </a:moveTo>
                <a:lnTo>
                  <a:pt x="423303" y="389255"/>
                </a:lnTo>
                <a:lnTo>
                  <a:pt x="423303" y="418528"/>
                </a:lnTo>
                <a:lnTo>
                  <a:pt x="452577" y="418528"/>
                </a:lnTo>
                <a:lnTo>
                  <a:pt x="452577" y="389255"/>
                </a:lnTo>
                <a:close/>
              </a:path>
              <a:path w="673734" h="848359">
                <a:moveTo>
                  <a:pt x="452589" y="184302"/>
                </a:moveTo>
                <a:lnTo>
                  <a:pt x="423316" y="184302"/>
                </a:lnTo>
                <a:lnTo>
                  <a:pt x="423316" y="242862"/>
                </a:lnTo>
                <a:lnTo>
                  <a:pt x="452589" y="242862"/>
                </a:lnTo>
                <a:lnTo>
                  <a:pt x="452589" y="184302"/>
                </a:lnTo>
                <a:close/>
              </a:path>
              <a:path w="673734" h="848359">
                <a:moveTo>
                  <a:pt x="481863" y="242925"/>
                </a:moveTo>
                <a:lnTo>
                  <a:pt x="452589" y="242925"/>
                </a:lnTo>
                <a:lnTo>
                  <a:pt x="452589" y="272135"/>
                </a:lnTo>
                <a:lnTo>
                  <a:pt x="423303" y="272135"/>
                </a:lnTo>
                <a:lnTo>
                  <a:pt x="423303" y="301345"/>
                </a:lnTo>
                <a:lnTo>
                  <a:pt x="394030" y="301345"/>
                </a:lnTo>
                <a:lnTo>
                  <a:pt x="394030" y="272135"/>
                </a:lnTo>
                <a:lnTo>
                  <a:pt x="335470" y="272135"/>
                </a:lnTo>
                <a:lnTo>
                  <a:pt x="335470" y="301421"/>
                </a:lnTo>
                <a:lnTo>
                  <a:pt x="394030" y="301421"/>
                </a:lnTo>
                <a:lnTo>
                  <a:pt x="394030" y="330555"/>
                </a:lnTo>
                <a:lnTo>
                  <a:pt x="423303" y="330555"/>
                </a:lnTo>
                <a:lnTo>
                  <a:pt x="423303" y="359765"/>
                </a:lnTo>
                <a:lnTo>
                  <a:pt x="452589" y="359765"/>
                </a:lnTo>
                <a:lnTo>
                  <a:pt x="452589" y="330555"/>
                </a:lnTo>
                <a:lnTo>
                  <a:pt x="452589" y="301345"/>
                </a:lnTo>
                <a:lnTo>
                  <a:pt x="481863" y="301345"/>
                </a:lnTo>
                <a:lnTo>
                  <a:pt x="481863" y="272135"/>
                </a:lnTo>
                <a:lnTo>
                  <a:pt x="481863" y="242925"/>
                </a:lnTo>
                <a:close/>
              </a:path>
              <a:path w="673734" h="848359">
                <a:moveTo>
                  <a:pt x="540423" y="272135"/>
                </a:moveTo>
                <a:lnTo>
                  <a:pt x="511149" y="272135"/>
                </a:lnTo>
                <a:lnTo>
                  <a:pt x="511149" y="301421"/>
                </a:lnTo>
                <a:lnTo>
                  <a:pt x="540423" y="301421"/>
                </a:lnTo>
                <a:lnTo>
                  <a:pt x="540423" y="272135"/>
                </a:lnTo>
                <a:close/>
              </a:path>
              <a:path w="673734" h="848359">
                <a:moveTo>
                  <a:pt x="569696" y="330555"/>
                </a:moveTo>
                <a:lnTo>
                  <a:pt x="481863" y="330555"/>
                </a:lnTo>
                <a:lnTo>
                  <a:pt x="481863" y="359765"/>
                </a:lnTo>
                <a:lnTo>
                  <a:pt x="481863" y="388975"/>
                </a:lnTo>
                <a:lnTo>
                  <a:pt x="481863" y="418185"/>
                </a:lnTo>
                <a:lnTo>
                  <a:pt x="569696" y="418185"/>
                </a:lnTo>
                <a:lnTo>
                  <a:pt x="569696" y="389255"/>
                </a:lnTo>
                <a:lnTo>
                  <a:pt x="569696" y="388975"/>
                </a:lnTo>
                <a:lnTo>
                  <a:pt x="569696" y="359968"/>
                </a:lnTo>
                <a:lnTo>
                  <a:pt x="540423" y="359968"/>
                </a:lnTo>
                <a:lnTo>
                  <a:pt x="540423" y="388975"/>
                </a:lnTo>
                <a:lnTo>
                  <a:pt x="511149" y="388975"/>
                </a:lnTo>
                <a:lnTo>
                  <a:pt x="511149" y="359765"/>
                </a:lnTo>
                <a:lnTo>
                  <a:pt x="569696" y="359765"/>
                </a:lnTo>
                <a:lnTo>
                  <a:pt x="569696" y="330555"/>
                </a:lnTo>
                <a:close/>
              </a:path>
              <a:path w="673734" h="848359">
                <a:moveTo>
                  <a:pt x="569696" y="155295"/>
                </a:moveTo>
                <a:lnTo>
                  <a:pt x="481863" y="155295"/>
                </a:lnTo>
                <a:lnTo>
                  <a:pt x="481863" y="184505"/>
                </a:lnTo>
                <a:lnTo>
                  <a:pt x="481863" y="213715"/>
                </a:lnTo>
                <a:lnTo>
                  <a:pt x="481863" y="242925"/>
                </a:lnTo>
                <a:lnTo>
                  <a:pt x="569696" y="242925"/>
                </a:lnTo>
                <a:lnTo>
                  <a:pt x="569696" y="213715"/>
                </a:lnTo>
                <a:lnTo>
                  <a:pt x="511149" y="213715"/>
                </a:lnTo>
                <a:lnTo>
                  <a:pt x="511149" y="184505"/>
                </a:lnTo>
                <a:lnTo>
                  <a:pt x="540423" y="184505"/>
                </a:lnTo>
                <a:lnTo>
                  <a:pt x="540423" y="213588"/>
                </a:lnTo>
                <a:lnTo>
                  <a:pt x="569696" y="213588"/>
                </a:lnTo>
                <a:lnTo>
                  <a:pt x="569696" y="184505"/>
                </a:lnTo>
                <a:lnTo>
                  <a:pt x="569696" y="184302"/>
                </a:lnTo>
                <a:lnTo>
                  <a:pt x="569696" y="155295"/>
                </a:lnTo>
                <a:close/>
              </a:path>
              <a:path w="673734" h="848359">
                <a:moveTo>
                  <a:pt x="673354" y="633933"/>
                </a:moveTo>
                <a:lnTo>
                  <a:pt x="672515" y="92240"/>
                </a:lnTo>
                <a:lnTo>
                  <a:pt x="648957" y="32397"/>
                </a:lnTo>
                <a:lnTo>
                  <a:pt x="591007" y="4737"/>
                </a:lnTo>
                <a:lnTo>
                  <a:pt x="517906" y="1155"/>
                </a:lnTo>
                <a:lnTo>
                  <a:pt x="479221" y="254"/>
                </a:lnTo>
                <a:lnTo>
                  <a:pt x="439356" y="0"/>
                </a:lnTo>
                <a:lnTo>
                  <a:pt x="399478" y="406"/>
                </a:lnTo>
                <a:lnTo>
                  <a:pt x="360781" y="1447"/>
                </a:lnTo>
                <a:lnTo>
                  <a:pt x="287680" y="5321"/>
                </a:lnTo>
                <a:lnTo>
                  <a:pt x="229844" y="33159"/>
                </a:lnTo>
                <a:lnTo>
                  <a:pt x="206489" y="93065"/>
                </a:lnTo>
                <a:lnTo>
                  <a:pt x="207187" y="545846"/>
                </a:lnTo>
                <a:lnTo>
                  <a:pt x="240919" y="502653"/>
                </a:lnTo>
                <a:lnTo>
                  <a:pt x="270573" y="448614"/>
                </a:lnTo>
                <a:lnTo>
                  <a:pt x="269925" y="123151"/>
                </a:lnTo>
                <a:lnTo>
                  <a:pt x="307530" y="119126"/>
                </a:lnTo>
                <a:lnTo>
                  <a:pt x="348932" y="116090"/>
                </a:lnTo>
                <a:lnTo>
                  <a:pt x="393395" y="114160"/>
                </a:lnTo>
                <a:lnTo>
                  <a:pt x="440207" y="113423"/>
                </a:lnTo>
                <a:lnTo>
                  <a:pt x="486765" y="113982"/>
                </a:lnTo>
                <a:lnTo>
                  <a:pt x="530694" y="115747"/>
                </a:lnTo>
                <a:lnTo>
                  <a:pt x="571550" y="118630"/>
                </a:lnTo>
                <a:lnTo>
                  <a:pt x="608926" y="122504"/>
                </a:lnTo>
                <a:lnTo>
                  <a:pt x="609828" y="572173"/>
                </a:lnTo>
                <a:lnTo>
                  <a:pt x="572516" y="577659"/>
                </a:lnTo>
                <a:lnTo>
                  <a:pt x="531672" y="581787"/>
                </a:lnTo>
                <a:lnTo>
                  <a:pt x="487730" y="584403"/>
                </a:lnTo>
                <a:lnTo>
                  <a:pt x="441159" y="585368"/>
                </a:lnTo>
                <a:lnTo>
                  <a:pt x="419430" y="585203"/>
                </a:lnTo>
                <a:lnTo>
                  <a:pt x="398119" y="584669"/>
                </a:lnTo>
                <a:lnTo>
                  <a:pt x="387248" y="617664"/>
                </a:lnTo>
                <a:lnTo>
                  <a:pt x="375183" y="653135"/>
                </a:lnTo>
                <a:lnTo>
                  <a:pt x="362267" y="689838"/>
                </a:lnTo>
                <a:lnTo>
                  <a:pt x="348792" y="726490"/>
                </a:lnTo>
                <a:lnTo>
                  <a:pt x="371144" y="727532"/>
                </a:lnTo>
                <a:lnTo>
                  <a:pt x="393928" y="728294"/>
                </a:lnTo>
                <a:lnTo>
                  <a:pt x="417118" y="728751"/>
                </a:lnTo>
                <a:lnTo>
                  <a:pt x="440728" y="728878"/>
                </a:lnTo>
                <a:lnTo>
                  <a:pt x="481228" y="728332"/>
                </a:lnTo>
                <a:lnTo>
                  <a:pt x="520509" y="726884"/>
                </a:lnTo>
                <a:lnTo>
                  <a:pt x="594563" y="721487"/>
                </a:lnTo>
                <a:lnTo>
                  <a:pt x="650811" y="692950"/>
                </a:lnTo>
                <a:lnTo>
                  <a:pt x="667372" y="666000"/>
                </a:lnTo>
                <a:lnTo>
                  <a:pt x="673354" y="633933"/>
                </a:lnTo>
                <a:close/>
              </a:path>
            </a:pathLst>
          </a:custGeom>
          <a:solidFill>
            <a:srgbClr val="414042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2" name="Picture 1" descr="A black and yellow text&#10;&#10;Description automatically generated">
            <a:extLst>
              <a:ext uri="{FF2B5EF4-FFF2-40B4-BE49-F238E27FC236}">
                <a16:creationId xmlns:a16="http://schemas.microsoft.com/office/drawing/2014/main" id="{B86496A3-6F9B-55B2-854B-0E3349CC60A8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0281" y="27939206"/>
            <a:ext cx="7772400" cy="20311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22094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973150">
        <a:defRPr>
          <a:latin typeface="+mn-lt"/>
          <a:ea typeface="+mn-ea"/>
          <a:cs typeface="+mn-cs"/>
        </a:defRPr>
      </a:lvl2pPr>
      <a:lvl3pPr marL="1946300">
        <a:defRPr>
          <a:latin typeface="+mn-lt"/>
          <a:ea typeface="+mn-ea"/>
          <a:cs typeface="+mn-cs"/>
        </a:defRPr>
      </a:lvl3pPr>
      <a:lvl4pPr marL="2919451">
        <a:defRPr>
          <a:latin typeface="+mn-lt"/>
          <a:ea typeface="+mn-ea"/>
          <a:cs typeface="+mn-cs"/>
        </a:defRPr>
      </a:lvl4pPr>
      <a:lvl5pPr marL="3892601">
        <a:defRPr>
          <a:latin typeface="+mn-lt"/>
          <a:ea typeface="+mn-ea"/>
          <a:cs typeface="+mn-cs"/>
        </a:defRPr>
      </a:lvl5pPr>
      <a:lvl6pPr marL="4865751">
        <a:defRPr>
          <a:latin typeface="+mn-lt"/>
          <a:ea typeface="+mn-ea"/>
          <a:cs typeface="+mn-cs"/>
        </a:defRPr>
      </a:lvl6pPr>
      <a:lvl7pPr marL="5838901">
        <a:defRPr>
          <a:latin typeface="+mn-lt"/>
          <a:ea typeface="+mn-ea"/>
          <a:cs typeface="+mn-cs"/>
        </a:defRPr>
      </a:lvl7pPr>
      <a:lvl8pPr marL="6812051">
        <a:defRPr>
          <a:latin typeface="+mn-lt"/>
          <a:ea typeface="+mn-ea"/>
          <a:cs typeface="+mn-cs"/>
        </a:defRPr>
      </a:lvl8pPr>
      <a:lvl9pPr marL="7785202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973150">
        <a:defRPr>
          <a:latin typeface="+mn-lt"/>
          <a:ea typeface="+mn-ea"/>
          <a:cs typeface="+mn-cs"/>
        </a:defRPr>
      </a:lvl2pPr>
      <a:lvl3pPr marL="1946300">
        <a:defRPr>
          <a:latin typeface="+mn-lt"/>
          <a:ea typeface="+mn-ea"/>
          <a:cs typeface="+mn-cs"/>
        </a:defRPr>
      </a:lvl3pPr>
      <a:lvl4pPr marL="2919451">
        <a:defRPr>
          <a:latin typeface="+mn-lt"/>
          <a:ea typeface="+mn-ea"/>
          <a:cs typeface="+mn-cs"/>
        </a:defRPr>
      </a:lvl4pPr>
      <a:lvl5pPr marL="3892601">
        <a:defRPr>
          <a:latin typeface="+mn-lt"/>
          <a:ea typeface="+mn-ea"/>
          <a:cs typeface="+mn-cs"/>
        </a:defRPr>
      </a:lvl5pPr>
      <a:lvl6pPr marL="4865751">
        <a:defRPr>
          <a:latin typeface="+mn-lt"/>
          <a:ea typeface="+mn-ea"/>
          <a:cs typeface="+mn-cs"/>
        </a:defRPr>
      </a:lvl6pPr>
      <a:lvl7pPr marL="5838901">
        <a:defRPr>
          <a:latin typeface="+mn-lt"/>
          <a:ea typeface="+mn-ea"/>
          <a:cs typeface="+mn-cs"/>
        </a:defRPr>
      </a:lvl7pPr>
      <a:lvl8pPr marL="6812051">
        <a:defRPr>
          <a:latin typeface="+mn-lt"/>
          <a:ea typeface="+mn-ea"/>
          <a:cs typeface="+mn-cs"/>
        </a:defRPr>
      </a:lvl8pPr>
      <a:lvl9pPr marL="7785202">
        <a:defRPr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8560">
          <p15:clr>
            <a:srgbClr val="F26B43"/>
          </p15:clr>
        </p15:guide>
        <p15:guide id="2" pos="5562">
          <p15:clr>
            <a:srgbClr val="F26B43"/>
          </p15:clr>
        </p15:guide>
        <p15:guide id="3" pos="762">
          <p15:clr>
            <a:srgbClr val="F26B43"/>
          </p15:clr>
        </p15:guide>
        <p15:guide id="4" pos="21354">
          <p15:clr>
            <a:srgbClr val="F26B43"/>
          </p15:clr>
        </p15:guide>
        <p15:guide id="5" pos="26250">
          <p15:clr>
            <a:srgbClr val="F26B43"/>
          </p15:clr>
        </p15:guide>
        <p15:guide id="6" orient="horz" pos="608">
          <p15:clr>
            <a:srgbClr val="F26B43"/>
          </p15:clr>
        </p15:guide>
        <p15:guide id="7" pos="7770">
          <p15:clr>
            <a:srgbClr val="F26B43"/>
          </p15:clr>
        </p15:guide>
        <p15:guide id="8" pos="19194">
          <p15:clr>
            <a:srgbClr val="F26B43"/>
          </p15:clr>
        </p15:guide>
        <p15:guide id="9" pos="20634">
          <p15:clr>
            <a:srgbClr val="F26B43"/>
          </p15:clr>
        </p15:guide>
        <p15:guide id="10" pos="6330">
          <p15:clr>
            <a:srgbClr val="F26B43"/>
          </p15:clr>
        </p15:guide>
      </p15:sldGuideLst>
    </p:ext>
  </p:extLst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bk object 16">
            <a:extLst>
              <a:ext uri="{FF2B5EF4-FFF2-40B4-BE49-F238E27FC236}">
                <a16:creationId xmlns:a16="http://schemas.microsoft.com/office/drawing/2014/main" id="{7887C318-50F2-4C4D-8AD1-9B3877AD3C30}"/>
              </a:ext>
            </a:extLst>
          </p:cNvPr>
          <p:cNvSpPr/>
          <p:nvPr userDrawn="1"/>
        </p:nvSpPr>
        <p:spPr>
          <a:xfrm>
            <a:off x="10048081" y="8109"/>
            <a:ext cx="22707600" cy="30267104"/>
          </a:xfrm>
          <a:custGeom>
            <a:avLst/>
            <a:gdLst/>
            <a:ahLst/>
            <a:cxnLst/>
            <a:rect l="l" t="t" r="r" b="b"/>
            <a:pathLst>
              <a:path w="10635615" h="14220190">
                <a:moveTo>
                  <a:pt x="0" y="14219990"/>
                </a:moveTo>
                <a:lnTo>
                  <a:pt x="10635402" y="14219990"/>
                </a:lnTo>
                <a:lnTo>
                  <a:pt x="10635402" y="0"/>
                </a:lnTo>
                <a:lnTo>
                  <a:pt x="0" y="0"/>
                </a:lnTo>
                <a:lnTo>
                  <a:pt x="0" y="14219990"/>
                </a:lnTo>
                <a:close/>
              </a:path>
            </a:pathLst>
          </a:custGeom>
          <a:solidFill>
            <a:srgbClr val="F6ECDC"/>
          </a:solidFill>
        </p:spPr>
        <p:txBody>
          <a:bodyPr wrap="square" lIns="0" tIns="0" rIns="0" bIns="0" rtlCol="0"/>
          <a:lstStyle/>
          <a:p>
            <a:r>
              <a:rPr lang="en-AU" sz="8156" dirty="0"/>
              <a:t> </a:t>
            </a:r>
            <a:endParaRPr sz="8156" dirty="0"/>
          </a:p>
        </p:txBody>
      </p:sp>
      <p:sp>
        <p:nvSpPr>
          <p:cNvPr id="4" name="object 45">
            <a:extLst>
              <a:ext uri="{FF2B5EF4-FFF2-40B4-BE49-F238E27FC236}">
                <a16:creationId xmlns:a16="http://schemas.microsoft.com/office/drawing/2014/main" id="{237A3309-1041-944E-8573-1FEE12701DC7}"/>
              </a:ext>
            </a:extLst>
          </p:cNvPr>
          <p:cNvSpPr/>
          <p:nvPr userDrawn="1"/>
        </p:nvSpPr>
        <p:spPr>
          <a:xfrm>
            <a:off x="33952990" y="26338731"/>
            <a:ext cx="3222291" cy="3222291"/>
          </a:xfrm>
          <a:custGeom>
            <a:avLst/>
            <a:gdLst/>
            <a:ahLst/>
            <a:cxnLst/>
            <a:rect l="l" t="t" r="r" b="b"/>
            <a:pathLst>
              <a:path w="1583690" h="1583690">
                <a:moveTo>
                  <a:pt x="1583679" y="0"/>
                </a:moveTo>
                <a:lnTo>
                  <a:pt x="0" y="0"/>
                </a:lnTo>
                <a:lnTo>
                  <a:pt x="0" y="1583679"/>
                </a:lnTo>
                <a:lnTo>
                  <a:pt x="1583679" y="1583679"/>
                </a:lnTo>
                <a:lnTo>
                  <a:pt x="1583679" y="0"/>
                </a:lnTo>
                <a:close/>
              </a:path>
            </a:pathLst>
          </a:custGeom>
          <a:solidFill>
            <a:schemeClr val="bg1"/>
          </a:solidFill>
          <a:ln>
            <a:solidFill>
              <a:srgbClr val="414042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5" name="object 46">
            <a:extLst>
              <a:ext uri="{FF2B5EF4-FFF2-40B4-BE49-F238E27FC236}">
                <a16:creationId xmlns:a16="http://schemas.microsoft.com/office/drawing/2014/main" id="{B6BDBC47-9505-8A4E-A664-716301A6DDF7}"/>
              </a:ext>
            </a:extLst>
          </p:cNvPr>
          <p:cNvSpPr txBox="1"/>
          <p:nvPr userDrawn="1"/>
        </p:nvSpPr>
        <p:spPr>
          <a:xfrm>
            <a:off x="37556281" y="28318374"/>
            <a:ext cx="2071690" cy="1242648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 marR="230504">
              <a:lnSpc>
                <a:spcPct val="100000"/>
              </a:lnSpc>
              <a:spcBef>
                <a:spcPts val="90"/>
              </a:spcBef>
            </a:pPr>
            <a:r>
              <a:rPr lang="en-AU" sz="2000" i="1" spc="-10" dirty="0">
                <a:solidFill>
                  <a:srgbClr val="414042"/>
                </a:solidFill>
                <a:latin typeface="Arial"/>
                <a:cs typeface="Arial"/>
              </a:rPr>
              <a:t>Scan the </a:t>
            </a:r>
            <a:br>
              <a:rPr lang="en-AU" sz="2000" i="1" spc="-10" dirty="0">
                <a:solidFill>
                  <a:srgbClr val="414042"/>
                </a:solidFill>
                <a:latin typeface="Arial"/>
                <a:cs typeface="Arial"/>
              </a:rPr>
            </a:br>
            <a:r>
              <a:rPr lang="en-AU" sz="2000" i="1" spc="-10" dirty="0">
                <a:solidFill>
                  <a:srgbClr val="414042"/>
                </a:solidFill>
                <a:latin typeface="Arial"/>
                <a:cs typeface="Arial"/>
              </a:rPr>
              <a:t>QR code to download more </a:t>
            </a:r>
            <a:br>
              <a:rPr lang="en-AU" sz="2000" i="1" spc="-10" dirty="0">
                <a:solidFill>
                  <a:srgbClr val="414042"/>
                </a:solidFill>
                <a:latin typeface="Arial"/>
                <a:cs typeface="Arial"/>
              </a:rPr>
            </a:br>
            <a:r>
              <a:rPr lang="en-AU" sz="2000" i="1" spc="-10" dirty="0">
                <a:solidFill>
                  <a:srgbClr val="414042"/>
                </a:solidFill>
                <a:latin typeface="Arial"/>
                <a:cs typeface="Arial"/>
              </a:rPr>
              <a:t>info and links.</a:t>
            </a:r>
            <a:endParaRPr lang="en-AU" sz="2000" dirty="0">
              <a:latin typeface="Arial"/>
              <a:cs typeface="Arial"/>
            </a:endParaRPr>
          </a:p>
        </p:txBody>
      </p:sp>
      <p:sp>
        <p:nvSpPr>
          <p:cNvPr id="7" name="object 47">
            <a:extLst>
              <a:ext uri="{FF2B5EF4-FFF2-40B4-BE49-F238E27FC236}">
                <a16:creationId xmlns:a16="http://schemas.microsoft.com/office/drawing/2014/main" id="{F29A505E-80B0-2142-803D-C07F1E18F450}"/>
              </a:ext>
            </a:extLst>
          </p:cNvPr>
          <p:cNvSpPr/>
          <p:nvPr userDrawn="1"/>
        </p:nvSpPr>
        <p:spPr>
          <a:xfrm>
            <a:off x="37494371" y="26419291"/>
            <a:ext cx="1433510" cy="1805061"/>
          </a:xfrm>
          <a:custGeom>
            <a:avLst/>
            <a:gdLst/>
            <a:ahLst/>
            <a:cxnLst/>
            <a:rect l="l" t="t" r="r" b="b"/>
            <a:pathLst>
              <a:path w="673734" h="848359">
                <a:moveTo>
                  <a:pt x="379945" y="509054"/>
                </a:moveTo>
                <a:lnTo>
                  <a:pt x="376923" y="469112"/>
                </a:lnTo>
                <a:lnTo>
                  <a:pt x="352031" y="453885"/>
                </a:lnTo>
                <a:lnTo>
                  <a:pt x="318630" y="461149"/>
                </a:lnTo>
                <a:lnTo>
                  <a:pt x="290042" y="488670"/>
                </a:lnTo>
                <a:lnTo>
                  <a:pt x="257517" y="547954"/>
                </a:lnTo>
                <a:lnTo>
                  <a:pt x="239598" y="575805"/>
                </a:lnTo>
                <a:lnTo>
                  <a:pt x="220154" y="596404"/>
                </a:lnTo>
                <a:lnTo>
                  <a:pt x="191401" y="591464"/>
                </a:lnTo>
                <a:lnTo>
                  <a:pt x="171526" y="576376"/>
                </a:lnTo>
                <a:lnTo>
                  <a:pt x="160020" y="560463"/>
                </a:lnTo>
                <a:lnTo>
                  <a:pt x="156298" y="553085"/>
                </a:lnTo>
                <a:lnTo>
                  <a:pt x="156298" y="312242"/>
                </a:lnTo>
                <a:lnTo>
                  <a:pt x="19138" y="504901"/>
                </a:lnTo>
                <a:lnTo>
                  <a:pt x="10883" y="519607"/>
                </a:lnTo>
                <a:lnTo>
                  <a:pt x="4889" y="535292"/>
                </a:lnTo>
                <a:lnTo>
                  <a:pt x="1231" y="551675"/>
                </a:lnTo>
                <a:lnTo>
                  <a:pt x="0" y="568502"/>
                </a:lnTo>
                <a:lnTo>
                  <a:pt x="57353" y="848131"/>
                </a:lnTo>
                <a:lnTo>
                  <a:pt x="255612" y="848131"/>
                </a:lnTo>
                <a:lnTo>
                  <a:pt x="277672" y="801928"/>
                </a:lnTo>
                <a:lnTo>
                  <a:pt x="300990" y="744321"/>
                </a:lnTo>
                <a:lnTo>
                  <a:pt x="323938" y="681710"/>
                </a:lnTo>
                <a:lnTo>
                  <a:pt x="344932" y="620483"/>
                </a:lnTo>
                <a:lnTo>
                  <a:pt x="362331" y="567042"/>
                </a:lnTo>
                <a:lnTo>
                  <a:pt x="374548" y="527761"/>
                </a:lnTo>
                <a:lnTo>
                  <a:pt x="379945" y="509054"/>
                </a:lnTo>
                <a:close/>
              </a:path>
              <a:path w="673734" h="848359">
                <a:moveTo>
                  <a:pt x="394030" y="330555"/>
                </a:moveTo>
                <a:lnTo>
                  <a:pt x="306197" y="330555"/>
                </a:lnTo>
                <a:lnTo>
                  <a:pt x="306197" y="359765"/>
                </a:lnTo>
                <a:lnTo>
                  <a:pt x="306197" y="388975"/>
                </a:lnTo>
                <a:lnTo>
                  <a:pt x="306197" y="418185"/>
                </a:lnTo>
                <a:lnTo>
                  <a:pt x="394030" y="418185"/>
                </a:lnTo>
                <a:lnTo>
                  <a:pt x="394030" y="389255"/>
                </a:lnTo>
                <a:lnTo>
                  <a:pt x="394030" y="388975"/>
                </a:lnTo>
                <a:lnTo>
                  <a:pt x="394030" y="359968"/>
                </a:lnTo>
                <a:lnTo>
                  <a:pt x="364744" y="359968"/>
                </a:lnTo>
                <a:lnTo>
                  <a:pt x="364744" y="388975"/>
                </a:lnTo>
                <a:lnTo>
                  <a:pt x="335470" y="388975"/>
                </a:lnTo>
                <a:lnTo>
                  <a:pt x="335470" y="359765"/>
                </a:lnTo>
                <a:lnTo>
                  <a:pt x="394030" y="359765"/>
                </a:lnTo>
                <a:lnTo>
                  <a:pt x="394030" y="330555"/>
                </a:lnTo>
                <a:close/>
              </a:path>
              <a:path w="673734" h="848359">
                <a:moveTo>
                  <a:pt x="423303" y="242862"/>
                </a:moveTo>
                <a:lnTo>
                  <a:pt x="394030" y="242862"/>
                </a:lnTo>
                <a:lnTo>
                  <a:pt x="394030" y="213715"/>
                </a:lnTo>
                <a:lnTo>
                  <a:pt x="335470" y="213715"/>
                </a:lnTo>
                <a:lnTo>
                  <a:pt x="335470" y="184505"/>
                </a:lnTo>
                <a:lnTo>
                  <a:pt x="364744" y="184505"/>
                </a:lnTo>
                <a:lnTo>
                  <a:pt x="364744" y="213588"/>
                </a:lnTo>
                <a:lnTo>
                  <a:pt x="394030" y="213588"/>
                </a:lnTo>
                <a:lnTo>
                  <a:pt x="394030" y="184505"/>
                </a:lnTo>
                <a:lnTo>
                  <a:pt x="394030" y="184302"/>
                </a:lnTo>
                <a:lnTo>
                  <a:pt x="394030" y="155295"/>
                </a:lnTo>
                <a:lnTo>
                  <a:pt x="306197" y="155295"/>
                </a:lnTo>
                <a:lnTo>
                  <a:pt x="306197" y="184505"/>
                </a:lnTo>
                <a:lnTo>
                  <a:pt x="306197" y="213715"/>
                </a:lnTo>
                <a:lnTo>
                  <a:pt x="306197" y="242925"/>
                </a:lnTo>
                <a:lnTo>
                  <a:pt x="394030" y="242925"/>
                </a:lnTo>
                <a:lnTo>
                  <a:pt x="394030" y="272135"/>
                </a:lnTo>
                <a:lnTo>
                  <a:pt x="423303" y="272135"/>
                </a:lnTo>
                <a:lnTo>
                  <a:pt x="423303" y="242862"/>
                </a:lnTo>
                <a:close/>
              </a:path>
              <a:path w="673734" h="848359">
                <a:moveTo>
                  <a:pt x="452577" y="389255"/>
                </a:moveTo>
                <a:lnTo>
                  <a:pt x="423303" y="389255"/>
                </a:lnTo>
                <a:lnTo>
                  <a:pt x="423303" y="418528"/>
                </a:lnTo>
                <a:lnTo>
                  <a:pt x="452577" y="418528"/>
                </a:lnTo>
                <a:lnTo>
                  <a:pt x="452577" y="389255"/>
                </a:lnTo>
                <a:close/>
              </a:path>
              <a:path w="673734" h="848359">
                <a:moveTo>
                  <a:pt x="452589" y="184302"/>
                </a:moveTo>
                <a:lnTo>
                  <a:pt x="423316" y="184302"/>
                </a:lnTo>
                <a:lnTo>
                  <a:pt x="423316" y="242862"/>
                </a:lnTo>
                <a:lnTo>
                  <a:pt x="452589" y="242862"/>
                </a:lnTo>
                <a:lnTo>
                  <a:pt x="452589" y="184302"/>
                </a:lnTo>
                <a:close/>
              </a:path>
              <a:path w="673734" h="848359">
                <a:moveTo>
                  <a:pt x="481863" y="242925"/>
                </a:moveTo>
                <a:lnTo>
                  <a:pt x="452589" y="242925"/>
                </a:lnTo>
                <a:lnTo>
                  <a:pt x="452589" y="272135"/>
                </a:lnTo>
                <a:lnTo>
                  <a:pt x="423303" y="272135"/>
                </a:lnTo>
                <a:lnTo>
                  <a:pt x="423303" y="301345"/>
                </a:lnTo>
                <a:lnTo>
                  <a:pt x="394030" y="301345"/>
                </a:lnTo>
                <a:lnTo>
                  <a:pt x="394030" y="272135"/>
                </a:lnTo>
                <a:lnTo>
                  <a:pt x="335470" y="272135"/>
                </a:lnTo>
                <a:lnTo>
                  <a:pt x="335470" y="301421"/>
                </a:lnTo>
                <a:lnTo>
                  <a:pt x="394030" y="301421"/>
                </a:lnTo>
                <a:lnTo>
                  <a:pt x="394030" y="330555"/>
                </a:lnTo>
                <a:lnTo>
                  <a:pt x="423303" y="330555"/>
                </a:lnTo>
                <a:lnTo>
                  <a:pt x="423303" y="359765"/>
                </a:lnTo>
                <a:lnTo>
                  <a:pt x="452589" y="359765"/>
                </a:lnTo>
                <a:lnTo>
                  <a:pt x="452589" y="330555"/>
                </a:lnTo>
                <a:lnTo>
                  <a:pt x="452589" y="301345"/>
                </a:lnTo>
                <a:lnTo>
                  <a:pt x="481863" y="301345"/>
                </a:lnTo>
                <a:lnTo>
                  <a:pt x="481863" y="272135"/>
                </a:lnTo>
                <a:lnTo>
                  <a:pt x="481863" y="242925"/>
                </a:lnTo>
                <a:close/>
              </a:path>
              <a:path w="673734" h="848359">
                <a:moveTo>
                  <a:pt x="540423" y="272135"/>
                </a:moveTo>
                <a:lnTo>
                  <a:pt x="511149" y="272135"/>
                </a:lnTo>
                <a:lnTo>
                  <a:pt x="511149" y="301421"/>
                </a:lnTo>
                <a:lnTo>
                  <a:pt x="540423" y="301421"/>
                </a:lnTo>
                <a:lnTo>
                  <a:pt x="540423" y="272135"/>
                </a:lnTo>
                <a:close/>
              </a:path>
              <a:path w="673734" h="848359">
                <a:moveTo>
                  <a:pt x="569696" y="330555"/>
                </a:moveTo>
                <a:lnTo>
                  <a:pt x="481863" y="330555"/>
                </a:lnTo>
                <a:lnTo>
                  <a:pt x="481863" y="359765"/>
                </a:lnTo>
                <a:lnTo>
                  <a:pt x="481863" y="388975"/>
                </a:lnTo>
                <a:lnTo>
                  <a:pt x="481863" y="418185"/>
                </a:lnTo>
                <a:lnTo>
                  <a:pt x="569696" y="418185"/>
                </a:lnTo>
                <a:lnTo>
                  <a:pt x="569696" y="389255"/>
                </a:lnTo>
                <a:lnTo>
                  <a:pt x="569696" y="388975"/>
                </a:lnTo>
                <a:lnTo>
                  <a:pt x="569696" y="359968"/>
                </a:lnTo>
                <a:lnTo>
                  <a:pt x="540423" y="359968"/>
                </a:lnTo>
                <a:lnTo>
                  <a:pt x="540423" y="388975"/>
                </a:lnTo>
                <a:lnTo>
                  <a:pt x="511149" y="388975"/>
                </a:lnTo>
                <a:lnTo>
                  <a:pt x="511149" y="359765"/>
                </a:lnTo>
                <a:lnTo>
                  <a:pt x="569696" y="359765"/>
                </a:lnTo>
                <a:lnTo>
                  <a:pt x="569696" y="330555"/>
                </a:lnTo>
                <a:close/>
              </a:path>
              <a:path w="673734" h="848359">
                <a:moveTo>
                  <a:pt x="569696" y="155295"/>
                </a:moveTo>
                <a:lnTo>
                  <a:pt x="481863" y="155295"/>
                </a:lnTo>
                <a:lnTo>
                  <a:pt x="481863" y="184505"/>
                </a:lnTo>
                <a:lnTo>
                  <a:pt x="481863" y="213715"/>
                </a:lnTo>
                <a:lnTo>
                  <a:pt x="481863" y="242925"/>
                </a:lnTo>
                <a:lnTo>
                  <a:pt x="569696" y="242925"/>
                </a:lnTo>
                <a:lnTo>
                  <a:pt x="569696" y="213715"/>
                </a:lnTo>
                <a:lnTo>
                  <a:pt x="511149" y="213715"/>
                </a:lnTo>
                <a:lnTo>
                  <a:pt x="511149" y="184505"/>
                </a:lnTo>
                <a:lnTo>
                  <a:pt x="540423" y="184505"/>
                </a:lnTo>
                <a:lnTo>
                  <a:pt x="540423" y="213588"/>
                </a:lnTo>
                <a:lnTo>
                  <a:pt x="569696" y="213588"/>
                </a:lnTo>
                <a:lnTo>
                  <a:pt x="569696" y="184505"/>
                </a:lnTo>
                <a:lnTo>
                  <a:pt x="569696" y="184302"/>
                </a:lnTo>
                <a:lnTo>
                  <a:pt x="569696" y="155295"/>
                </a:lnTo>
                <a:close/>
              </a:path>
              <a:path w="673734" h="848359">
                <a:moveTo>
                  <a:pt x="673354" y="633933"/>
                </a:moveTo>
                <a:lnTo>
                  <a:pt x="672515" y="92240"/>
                </a:lnTo>
                <a:lnTo>
                  <a:pt x="648957" y="32397"/>
                </a:lnTo>
                <a:lnTo>
                  <a:pt x="591007" y="4737"/>
                </a:lnTo>
                <a:lnTo>
                  <a:pt x="517906" y="1155"/>
                </a:lnTo>
                <a:lnTo>
                  <a:pt x="479221" y="254"/>
                </a:lnTo>
                <a:lnTo>
                  <a:pt x="439356" y="0"/>
                </a:lnTo>
                <a:lnTo>
                  <a:pt x="399478" y="406"/>
                </a:lnTo>
                <a:lnTo>
                  <a:pt x="360781" y="1447"/>
                </a:lnTo>
                <a:lnTo>
                  <a:pt x="287680" y="5321"/>
                </a:lnTo>
                <a:lnTo>
                  <a:pt x="229844" y="33159"/>
                </a:lnTo>
                <a:lnTo>
                  <a:pt x="206489" y="93065"/>
                </a:lnTo>
                <a:lnTo>
                  <a:pt x="207187" y="545846"/>
                </a:lnTo>
                <a:lnTo>
                  <a:pt x="240919" y="502653"/>
                </a:lnTo>
                <a:lnTo>
                  <a:pt x="270573" y="448614"/>
                </a:lnTo>
                <a:lnTo>
                  <a:pt x="269925" y="123151"/>
                </a:lnTo>
                <a:lnTo>
                  <a:pt x="307530" y="119126"/>
                </a:lnTo>
                <a:lnTo>
                  <a:pt x="348932" y="116090"/>
                </a:lnTo>
                <a:lnTo>
                  <a:pt x="393395" y="114160"/>
                </a:lnTo>
                <a:lnTo>
                  <a:pt x="440207" y="113423"/>
                </a:lnTo>
                <a:lnTo>
                  <a:pt x="486765" y="113982"/>
                </a:lnTo>
                <a:lnTo>
                  <a:pt x="530694" y="115747"/>
                </a:lnTo>
                <a:lnTo>
                  <a:pt x="571550" y="118630"/>
                </a:lnTo>
                <a:lnTo>
                  <a:pt x="608926" y="122504"/>
                </a:lnTo>
                <a:lnTo>
                  <a:pt x="609828" y="572173"/>
                </a:lnTo>
                <a:lnTo>
                  <a:pt x="572516" y="577659"/>
                </a:lnTo>
                <a:lnTo>
                  <a:pt x="531672" y="581787"/>
                </a:lnTo>
                <a:lnTo>
                  <a:pt x="487730" y="584403"/>
                </a:lnTo>
                <a:lnTo>
                  <a:pt x="441159" y="585368"/>
                </a:lnTo>
                <a:lnTo>
                  <a:pt x="419430" y="585203"/>
                </a:lnTo>
                <a:lnTo>
                  <a:pt x="398119" y="584669"/>
                </a:lnTo>
                <a:lnTo>
                  <a:pt x="387248" y="617664"/>
                </a:lnTo>
                <a:lnTo>
                  <a:pt x="375183" y="653135"/>
                </a:lnTo>
                <a:lnTo>
                  <a:pt x="362267" y="689838"/>
                </a:lnTo>
                <a:lnTo>
                  <a:pt x="348792" y="726490"/>
                </a:lnTo>
                <a:lnTo>
                  <a:pt x="371144" y="727532"/>
                </a:lnTo>
                <a:lnTo>
                  <a:pt x="393928" y="728294"/>
                </a:lnTo>
                <a:lnTo>
                  <a:pt x="417118" y="728751"/>
                </a:lnTo>
                <a:lnTo>
                  <a:pt x="440728" y="728878"/>
                </a:lnTo>
                <a:lnTo>
                  <a:pt x="481228" y="728332"/>
                </a:lnTo>
                <a:lnTo>
                  <a:pt x="520509" y="726884"/>
                </a:lnTo>
                <a:lnTo>
                  <a:pt x="594563" y="721487"/>
                </a:lnTo>
                <a:lnTo>
                  <a:pt x="650811" y="692950"/>
                </a:lnTo>
                <a:lnTo>
                  <a:pt x="667372" y="666000"/>
                </a:lnTo>
                <a:lnTo>
                  <a:pt x="673354" y="633933"/>
                </a:lnTo>
                <a:close/>
              </a:path>
            </a:pathLst>
          </a:custGeom>
          <a:solidFill>
            <a:srgbClr val="414042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2" name="Picture 1" descr="A black and yellow text&#10;&#10;Description automatically generated">
            <a:extLst>
              <a:ext uri="{FF2B5EF4-FFF2-40B4-BE49-F238E27FC236}">
                <a16:creationId xmlns:a16="http://schemas.microsoft.com/office/drawing/2014/main" id="{348685C7-9B2D-19C1-382F-AACA05FA1D35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0281" y="27939206"/>
            <a:ext cx="7772400" cy="20311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95592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973150">
        <a:defRPr>
          <a:latin typeface="+mn-lt"/>
          <a:ea typeface="+mn-ea"/>
          <a:cs typeface="+mn-cs"/>
        </a:defRPr>
      </a:lvl2pPr>
      <a:lvl3pPr marL="1946300">
        <a:defRPr>
          <a:latin typeface="+mn-lt"/>
          <a:ea typeface="+mn-ea"/>
          <a:cs typeface="+mn-cs"/>
        </a:defRPr>
      </a:lvl3pPr>
      <a:lvl4pPr marL="2919451">
        <a:defRPr>
          <a:latin typeface="+mn-lt"/>
          <a:ea typeface="+mn-ea"/>
          <a:cs typeface="+mn-cs"/>
        </a:defRPr>
      </a:lvl4pPr>
      <a:lvl5pPr marL="3892601">
        <a:defRPr>
          <a:latin typeface="+mn-lt"/>
          <a:ea typeface="+mn-ea"/>
          <a:cs typeface="+mn-cs"/>
        </a:defRPr>
      </a:lvl5pPr>
      <a:lvl6pPr marL="4865751">
        <a:defRPr>
          <a:latin typeface="+mn-lt"/>
          <a:ea typeface="+mn-ea"/>
          <a:cs typeface="+mn-cs"/>
        </a:defRPr>
      </a:lvl6pPr>
      <a:lvl7pPr marL="5838901">
        <a:defRPr>
          <a:latin typeface="+mn-lt"/>
          <a:ea typeface="+mn-ea"/>
          <a:cs typeface="+mn-cs"/>
        </a:defRPr>
      </a:lvl7pPr>
      <a:lvl8pPr marL="6812051">
        <a:defRPr>
          <a:latin typeface="+mn-lt"/>
          <a:ea typeface="+mn-ea"/>
          <a:cs typeface="+mn-cs"/>
        </a:defRPr>
      </a:lvl8pPr>
      <a:lvl9pPr marL="7785202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973150">
        <a:defRPr>
          <a:latin typeface="+mn-lt"/>
          <a:ea typeface="+mn-ea"/>
          <a:cs typeface="+mn-cs"/>
        </a:defRPr>
      </a:lvl2pPr>
      <a:lvl3pPr marL="1946300">
        <a:defRPr>
          <a:latin typeface="+mn-lt"/>
          <a:ea typeface="+mn-ea"/>
          <a:cs typeface="+mn-cs"/>
        </a:defRPr>
      </a:lvl3pPr>
      <a:lvl4pPr marL="2919451">
        <a:defRPr>
          <a:latin typeface="+mn-lt"/>
          <a:ea typeface="+mn-ea"/>
          <a:cs typeface="+mn-cs"/>
        </a:defRPr>
      </a:lvl4pPr>
      <a:lvl5pPr marL="3892601">
        <a:defRPr>
          <a:latin typeface="+mn-lt"/>
          <a:ea typeface="+mn-ea"/>
          <a:cs typeface="+mn-cs"/>
        </a:defRPr>
      </a:lvl5pPr>
      <a:lvl6pPr marL="4865751">
        <a:defRPr>
          <a:latin typeface="+mn-lt"/>
          <a:ea typeface="+mn-ea"/>
          <a:cs typeface="+mn-cs"/>
        </a:defRPr>
      </a:lvl6pPr>
      <a:lvl7pPr marL="5838901">
        <a:defRPr>
          <a:latin typeface="+mn-lt"/>
          <a:ea typeface="+mn-ea"/>
          <a:cs typeface="+mn-cs"/>
        </a:defRPr>
      </a:lvl7pPr>
      <a:lvl8pPr marL="6812051">
        <a:defRPr>
          <a:latin typeface="+mn-lt"/>
          <a:ea typeface="+mn-ea"/>
          <a:cs typeface="+mn-cs"/>
        </a:defRPr>
      </a:lvl8pPr>
      <a:lvl9pPr marL="7785202">
        <a:defRPr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8560">
          <p15:clr>
            <a:srgbClr val="F26B43"/>
          </p15:clr>
        </p15:guide>
        <p15:guide id="2" pos="5562">
          <p15:clr>
            <a:srgbClr val="F26B43"/>
          </p15:clr>
        </p15:guide>
        <p15:guide id="3" pos="762">
          <p15:clr>
            <a:srgbClr val="F26B43"/>
          </p15:clr>
        </p15:guide>
        <p15:guide id="4" pos="21354">
          <p15:clr>
            <a:srgbClr val="F26B43"/>
          </p15:clr>
        </p15:guide>
        <p15:guide id="5" pos="26250">
          <p15:clr>
            <a:srgbClr val="F26B43"/>
          </p15:clr>
        </p15:guide>
        <p15:guide id="6" orient="horz" pos="608">
          <p15:clr>
            <a:srgbClr val="F26B43"/>
          </p15:clr>
        </p15:guide>
        <p15:guide id="7" pos="7770">
          <p15:clr>
            <a:srgbClr val="F26B43"/>
          </p15:clr>
        </p15:guide>
        <p15:guide id="8" pos="19194">
          <p15:clr>
            <a:srgbClr val="F26B43"/>
          </p15:clr>
        </p15:guide>
        <p15:guide id="9" pos="20634">
          <p15:clr>
            <a:srgbClr val="F26B43"/>
          </p15:clr>
        </p15:guide>
        <p15:guide id="10" pos="6330">
          <p15:clr>
            <a:srgbClr val="F26B43"/>
          </p15:clr>
        </p15:guide>
      </p15:sldGuideLst>
    </p:ext>
  </p:extLst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bk object 16">
            <a:extLst>
              <a:ext uri="{FF2B5EF4-FFF2-40B4-BE49-F238E27FC236}">
                <a16:creationId xmlns:a16="http://schemas.microsoft.com/office/drawing/2014/main" id="{7887C318-50F2-4C4D-8AD1-9B3877AD3C30}"/>
              </a:ext>
            </a:extLst>
          </p:cNvPr>
          <p:cNvSpPr/>
          <p:nvPr userDrawn="1"/>
        </p:nvSpPr>
        <p:spPr>
          <a:xfrm>
            <a:off x="10048081" y="8109"/>
            <a:ext cx="22707600" cy="30267104"/>
          </a:xfrm>
          <a:custGeom>
            <a:avLst/>
            <a:gdLst/>
            <a:ahLst/>
            <a:cxnLst/>
            <a:rect l="l" t="t" r="r" b="b"/>
            <a:pathLst>
              <a:path w="10635615" h="14220190">
                <a:moveTo>
                  <a:pt x="0" y="14219990"/>
                </a:moveTo>
                <a:lnTo>
                  <a:pt x="10635402" y="14219990"/>
                </a:lnTo>
                <a:lnTo>
                  <a:pt x="10635402" y="0"/>
                </a:lnTo>
                <a:lnTo>
                  <a:pt x="0" y="0"/>
                </a:lnTo>
                <a:lnTo>
                  <a:pt x="0" y="14219990"/>
                </a:lnTo>
                <a:close/>
              </a:path>
            </a:pathLst>
          </a:custGeom>
          <a:solidFill>
            <a:srgbClr val="ECEDED"/>
          </a:solidFill>
        </p:spPr>
        <p:txBody>
          <a:bodyPr wrap="square" lIns="0" tIns="0" rIns="0" bIns="0" rtlCol="0"/>
          <a:lstStyle/>
          <a:p>
            <a:r>
              <a:rPr lang="en-AU" sz="8156" dirty="0"/>
              <a:t> </a:t>
            </a:r>
            <a:endParaRPr sz="8156" dirty="0"/>
          </a:p>
        </p:txBody>
      </p:sp>
      <p:sp>
        <p:nvSpPr>
          <p:cNvPr id="4" name="object 45">
            <a:extLst>
              <a:ext uri="{FF2B5EF4-FFF2-40B4-BE49-F238E27FC236}">
                <a16:creationId xmlns:a16="http://schemas.microsoft.com/office/drawing/2014/main" id="{237A3309-1041-944E-8573-1FEE12701DC7}"/>
              </a:ext>
            </a:extLst>
          </p:cNvPr>
          <p:cNvSpPr/>
          <p:nvPr userDrawn="1"/>
        </p:nvSpPr>
        <p:spPr>
          <a:xfrm>
            <a:off x="33952990" y="26338731"/>
            <a:ext cx="3222291" cy="3222291"/>
          </a:xfrm>
          <a:custGeom>
            <a:avLst/>
            <a:gdLst/>
            <a:ahLst/>
            <a:cxnLst/>
            <a:rect l="l" t="t" r="r" b="b"/>
            <a:pathLst>
              <a:path w="1583690" h="1583690">
                <a:moveTo>
                  <a:pt x="1583679" y="0"/>
                </a:moveTo>
                <a:lnTo>
                  <a:pt x="0" y="0"/>
                </a:lnTo>
                <a:lnTo>
                  <a:pt x="0" y="1583679"/>
                </a:lnTo>
                <a:lnTo>
                  <a:pt x="1583679" y="1583679"/>
                </a:lnTo>
                <a:lnTo>
                  <a:pt x="1583679" y="0"/>
                </a:lnTo>
                <a:close/>
              </a:path>
            </a:pathLst>
          </a:custGeom>
          <a:solidFill>
            <a:schemeClr val="bg1"/>
          </a:solidFill>
          <a:ln>
            <a:solidFill>
              <a:srgbClr val="414042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5" name="object 46">
            <a:extLst>
              <a:ext uri="{FF2B5EF4-FFF2-40B4-BE49-F238E27FC236}">
                <a16:creationId xmlns:a16="http://schemas.microsoft.com/office/drawing/2014/main" id="{B6BDBC47-9505-8A4E-A664-716301A6DDF7}"/>
              </a:ext>
            </a:extLst>
          </p:cNvPr>
          <p:cNvSpPr txBox="1"/>
          <p:nvPr userDrawn="1"/>
        </p:nvSpPr>
        <p:spPr>
          <a:xfrm>
            <a:off x="37556281" y="28318374"/>
            <a:ext cx="2071690" cy="1242648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 marR="230504">
              <a:lnSpc>
                <a:spcPct val="100000"/>
              </a:lnSpc>
              <a:spcBef>
                <a:spcPts val="90"/>
              </a:spcBef>
            </a:pPr>
            <a:r>
              <a:rPr lang="en-AU" sz="2000" i="1" spc="-10" dirty="0">
                <a:solidFill>
                  <a:srgbClr val="414042"/>
                </a:solidFill>
                <a:latin typeface="Arial"/>
                <a:cs typeface="Arial"/>
              </a:rPr>
              <a:t>Scan the </a:t>
            </a:r>
            <a:br>
              <a:rPr lang="en-AU" sz="2000" i="1" spc="-10" dirty="0">
                <a:solidFill>
                  <a:srgbClr val="414042"/>
                </a:solidFill>
                <a:latin typeface="Arial"/>
                <a:cs typeface="Arial"/>
              </a:rPr>
            </a:br>
            <a:r>
              <a:rPr lang="en-AU" sz="2000" i="1" spc="-10" dirty="0">
                <a:solidFill>
                  <a:srgbClr val="414042"/>
                </a:solidFill>
                <a:latin typeface="Arial"/>
                <a:cs typeface="Arial"/>
              </a:rPr>
              <a:t>QR code to download more </a:t>
            </a:r>
            <a:br>
              <a:rPr lang="en-AU" sz="2000" i="1" spc="-10" dirty="0">
                <a:solidFill>
                  <a:srgbClr val="414042"/>
                </a:solidFill>
                <a:latin typeface="Arial"/>
                <a:cs typeface="Arial"/>
              </a:rPr>
            </a:br>
            <a:r>
              <a:rPr lang="en-AU" sz="2000" i="1" spc="-10" dirty="0">
                <a:solidFill>
                  <a:srgbClr val="414042"/>
                </a:solidFill>
                <a:latin typeface="Arial"/>
                <a:cs typeface="Arial"/>
              </a:rPr>
              <a:t>info and links.</a:t>
            </a:r>
            <a:endParaRPr lang="en-AU" sz="2000" dirty="0">
              <a:latin typeface="Arial"/>
              <a:cs typeface="Arial"/>
            </a:endParaRPr>
          </a:p>
        </p:txBody>
      </p:sp>
      <p:sp>
        <p:nvSpPr>
          <p:cNvPr id="7" name="object 47">
            <a:extLst>
              <a:ext uri="{FF2B5EF4-FFF2-40B4-BE49-F238E27FC236}">
                <a16:creationId xmlns:a16="http://schemas.microsoft.com/office/drawing/2014/main" id="{F29A505E-80B0-2142-803D-C07F1E18F450}"/>
              </a:ext>
            </a:extLst>
          </p:cNvPr>
          <p:cNvSpPr/>
          <p:nvPr userDrawn="1"/>
        </p:nvSpPr>
        <p:spPr>
          <a:xfrm>
            <a:off x="37494371" y="26419291"/>
            <a:ext cx="1433510" cy="1805061"/>
          </a:xfrm>
          <a:custGeom>
            <a:avLst/>
            <a:gdLst/>
            <a:ahLst/>
            <a:cxnLst/>
            <a:rect l="l" t="t" r="r" b="b"/>
            <a:pathLst>
              <a:path w="673734" h="848359">
                <a:moveTo>
                  <a:pt x="379945" y="509054"/>
                </a:moveTo>
                <a:lnTo>
                  <a:pt x="376923" y="469112"/>
                </a:lnTo>
                <a:lnTo>
                  <a:pt x="352031" y="453885"/>
                </a:lnTo>
                <a:lnTo>
                  <a:pt x="318630" y="461149"/>
                </a:lnTo>
                <a:lnTo>
                  <a:pt x="290042" y="488670"/>
                </a:lnTo>
                <a:lnTo>
                  <a:pt x="257517" y="547954"/>
                </a:lnTo>
                <a:lnTo>
                  <a:pt x="239598" y="575805"/>
                </a:lnTo>
                <a:lnTo>
                  <a:pt x="220154" y="596404"/>
                </a:lnTo>
                <a:lnTo>
                  <a:pt x="191401" y="591464"/>
                </a:lnTo>
                <a:lnTo>
                  <a:pt x="171526" y="576376"/>
                </a:lnTo>
                <a:lnTo>
                  <a:pt x="160020" y="560463"/>
                </a:lnTo>
                <a:lnTo>
                  <a:pt x="156298" y="553085"/>
                </a:lnTo>
                <a:lnTo>
                  <a:pt x="156298" y="312242"/>
                </a:lnTo>
                <a:lnTo>
                  <a:pt x="19138" y="504901"/>
                </a:lnTo>
                <a:lnTo>
                  <a:pt x="10883" y="519607"/>
                </a:lnTo>
                <a:lnTo>
                  <a:pt x="4889" y="535292"/>
                </a:lnTo>
                <a:lnTo>
                  <a:pt x="1231" y="551675"/>
                </a:lnTo>
                <a:lnTo>
                  <a:pt x="0" y="568502"/>
                </a:lnTo>
                <a:lnTo>
                  <a:pt x="57353" y="848131"/>
                </a:lnTo>
                <a:lnTo>
                  <a:pt x="255612" y="848131"/>
                </a:lnTo>
                <a:lnTo>
                  <a:pt x="277672" y="801928"/>
                </a:lnTo>
                <a:lnTo>
                  <a:pt x="300990" y="744321"/>
                </a:lnTo>
                <a:lnTo>
                  <a:pt x="323938" y="681710"/>
                </a:lnTo>
                <a:lnTo>
                  <a:pt x="344932" y="620483"/>
                </a:lnTo>
                <a:lnTo>
                  <a:pt x="362331" y="567042"/>
                </a:lnTo>
                <a:lnTo>
                  <a:pt x="374548" y="527761"/>
                </a:lnTo>
                <a:lnTo>
                  <a:pt x="379945" y="509054"/>
                </a:lnTo>
                <a:close/>
              </a:path>
              <a:path w="673734" h="848359">
                <a:moveTo>
                  <a:pt x="394030" y="330555"/>
                </a:moveTo>
                <a:lnTo>
                  <a:pt x="306197" y="330555"/>
                </a:lnTo>
                <a:lnTo>
                  <a:pt x="306197" y="359765"/>
                </a:lnTo>
                <a:lnTo>
                  <a:pt x="306197" y="388975"/>
                </a:lnTo>
                <a:lnTo>
                  <a:pt x="306197" y="418185"/>
                </a:lnTo>
                <a:lnTo>
                  <a:pt x="394030" y="418185"/>
                </a:lnTo>
                <a:lnTo>
                  <a:pt x="394030" y="389255"/>
                </a:lnTo>
                <a:lnTo>
                  <a:pt x="394030" y="388975"/>
                </a:lnTo>
                <a:lnTo>
                  <a:pt x="394030" y="359968"/>
                </a:lnTo>
                <a:lnTo>
                  <a:pt x="364744" y="359968"/>
                </a:lnTo>
                <a:lnTo>
                  <a:pt x="364744" y="388975"/>
                </a:lnTo>
                <a:lnTo>
                  <a:pt x="335470" y="388975"/>
                </a:lnTo>
                <a:lnTo>
                  <a:pt x="335470" y="359765"/>
                </a:lnTo>
                <a:lnTo>
                  <a:pt x="394030" y="359765"/>
                </a:lnTo>
                <a:lnTo>
                  <a:pt x="394030" y="330555"/>
                </a:lnTo>
                <a:close/>
              </a:path>
              <a:path w="673734" h="848359">
                <a:moveTo>
                  <a:pt x="423303" y="242862"/>
                </a:moveTo>
                <a:lnTo>
                  <a:pt x="394030" y="242862"/>
                </a:lnTo>
                <a:lnTo>
                  <a:pt x="394030" y="213715"/>
                </a:lnTo>
                <a:lnTo>
                  <a:pt x="335470" y="213715"/>
                </a:lnTo>
                <a:lnTo>
                  <a:pt x="335470" y="184505"/>
                </a:lnTo>
                <a:lnTo>
                  <a:pt x="364744" y="184505"/>
                </a:lnTo>
                <a:lnTo>
                  <a:pt x="364744" y="213588"/>
                </a:lnTo>
                <a:lnTo>
                  <a:pt x="394030" y="213588"/>
                </a:lnTo>
                <a:lnTo>
                  <a:pt x="394030" y="184505"/>
                </a:lnTo>
                <a:lnTo>
                  <a:pt x="394030" y="184302"/>
                </a:lnTo>
                <a:lnTo>
                  <a:pt x="394030" y="155295"/>
                </a:lnTo>
                <a:lnTo>
                  <a:pt x="306197" y="155295"/>
                </a:lnTo>
                <a:lnTo>
                  <a:pt x="306197" y="184505"/>
                </a:lnTo>
                <a:lnTo>
                  <a:pt x="306197" y="213715"/>
                </a:lnTo>
                <a:lnTo>
                  <a:pt x="306197" y="242925"/>
                </a:lnTo>
                <a:lnTo>
                  <a:pt x="394030" y="242925"/>
                </a:lnTo>
                <a:lnTo>
                  <a:pt x="394030" y="272135"/>
                </a:lnTo>
                <a:lnTo>
                  <a:pt x="423303" y="272135"/>
                </a:lnTo>
                <a:lnTo>
                  <a:pt x="423303" y="242862"/>
                </a:lnTo>
                <a:close/>
              </a:path>
              <a:path w="673734" h="848359">
                <a:moveTo>
                  <a:pt x="452577" y="389255"/>
                </a:moveTo>
                <a:lnTo>
                  <a:pt x="423303" y="389255"/>
                </a:lnTo>
                <a:lnTo>
                  <a:pt x="423303" y="418528"/>
                </a:lnTo>
                <a:lnTo>
                  <a:pt x="452577" y="418528"/>
                </a:lnTo>
                <a:lnTo>
                  <a:pt x="452577" y="389255"/>
                </a:lnTo>
                <a:close/>
              </a:path>
              <a:path w="673734" h="848359">
                <a:moveTo>
                  <a:pt x="452589" y="184302"/>
                </a:moveTo>
                <a:lnTo>
                  <a:pt x="423316" y="184302"/>
                </a:lnTo>
                <a:lnTo>
                  <a:pt x="423316" y="242862"/>
                </a:lnTo>
                <a:lnTo>
                  <a:pt x="452589" y="242862"/>
                </a:lnTo>
                <a:lnTo>
                  <a:pt x="452589" y="184302"/>
                </a:lnTo>
                <a:close/>
              </a:path>
              <a:path w="673734" h="848359">
                <a:moveTo>
                  <a:pt x="481863" y="242925"/>
                </a:moveTo>
                <a:lnTo>
                  <a:pt x="452589" y="242925"/>
                </a:lnTo>
                <a:lnTo>
                  <a:pt x="452589" y="272135"/>
                </a:lnTo>
                <a:lnTo>
                  <a:pt x="423303" y="272135"/>
                </a:lnTo>
                <a:lnTo>
                  <a:pt x="423303" y="301345"/>
                </a:lnTo>
                <a:lnTo>
                  <a:pt x="394030" y="301345"/>
                </a:lnTo>
                <a:lnTo>
                  <a:pt x="394030" y="272135"/>
                </a:lnTo>
                <a:lnTo>
                  <a:pt x="335470" y="272135"/>
                </a:lnTo>
                <a:lnTo>
                  <a:pt x="335470" y="301421"/>
                </a:lnTo>
                <a:lnTo>
                  <a:pt x="394030" y="301421"/>
                </a:lnTo>
                <a:lnTo>
                  <a:pt x="394030" y="330555"/>
                </a:lnTo>
                <a:lnTo>
                  <a:pt x="423303" y="330555"/>
                </a:lnTo>
                <a:lnTo>
                  <a:pt x="423303" y="359765"/>
                </a:lnTo>
                <a:lnTo>
                  <a:pt x="452589" y="359765"/>
                </a:lnTo>
                <a:lnTo>
                  <a:pt x="452589" y="330555"/>
                </a:lnTo>
                <a:lnTo>
                  <a:pt x="452589" y="301345"/>
                </a:lnTo>
                <a:lnTo>
                  <a:pt x="481863" y="301345"/>
                </a:lnTo>
                <a:lnTo>
                  <a:pt x="481863" y="272135"/>
                </a:lnTo>
                <a:lnTo>
                  <a:pt x="481863" y="242925"/>
                </a:lnTo>
                <a:close/>
              </a:path>
              <a:path w="673734" h="848359">
                <a:moveTo>
                  <a:pt x="540423" y="272135"/>
                </a:moveTo>
                <a:lnTo>
                  <a:pt x="511149" y="272135"/>
                </a:lnTo>
                <a:lnTo>
                  <a:pt x="511149" y="301421"/>
                </a:lnTo>
                <a:lnTo>
                  <a:pt x="540423" y="301421"/>
                </a:lnTo>
                <a:lnTo>
                  <a:pt x="540423" y="272135"/>
                </a:lnTo>
                <a:close/>
              </a:path>
              <a:path w="673734" h="848359">
                <a:moveTo>
                  <a:pt x="569696" y="330555"/>
                </a:moveTo>
                <a:lnTo>
                  <a:pt x="481863" y="330555"/>
                </a:lnTo>
                <a:lnTo>
                  <a:pt x="481863" y="359765"/>
                </a:lnTo>
                <a:lnTo>
                  <a:pt x="481863" y="388975"/>
                </a:lnTo>
                <a:lnTo>
                  <a:pt x="481863" y="418185"/>
                </a:lnTo>
                <a:lnTo>
                  <a:pt x="569696" y="418185"/>
                </a:lnTo>
                <a:lnTo>
                  <a:pt x="569696" y="389255"/>
                </a:lnTo>
                <a:lnTo>
                  <a:pt x="569696" y="388975"/>
                </a:lnTo>
                <a:lnTo>
                  <a:pt x="569696" y="359968"/>
                </a:lnTo>
                <a:lnTo>
                  <a:pt x="540423" y="359968"/>
                </a:lnTo>
                <a:lnTo>
                  <a:pt x="540423" y="388975"/>
                </a:lnTo>
                <a:lnTo>
                  <a:pt x="511149" y="388975"/>
                </a:lnTo>
                <a:lnTo>
                  <a:pt x="511149" y="359765"/>
                </a:lnTo>
                <a:lnTo>
                  <a:pt x="569696" y="359765"/>
                </a:lnTo>
                <a:lnTo>
                  <a:pt x="569696" y="330555"/>
                </a:lnTo>
                <a:close/>
              </a:path>
              <a:path w="673734" h="848359">
                <a:moveTo>
                  <a:pt x="569696" y="155295"/>
                </a:moveTo>
                <a:lnTo>
                  <a:pt x="481863" y="155295"/>
                </a:lnTo>
                <a:lnTo>
                  <a:pt x="481863" y="184505"/>
                </a:lnTo>
                <a:lnTo>
                  <a:pt x="481863" y="213715"/>
                </a:lnTo>
                <a:lnTo>
                  <a:pt x="481863" y="242925"/>
                </a:lnTo>
                <a:lnTo>
                  <a:pt x="569696" y="242925"/>
                </a:lnTo>
                <a:lnTo>
                  <a:pt x="569696" y="213715"/>
                </a:lnTo>
                <a:lnTo>
                  <a:pt x="511149" y="213715"/>
                </a:lnTo>
                <a:lnTo>
                  <a:pt x="511149" y="184505"/>
                </a:lnTo>
                <a:lnTo>
                  <a:pt x="540423" y="184505"/>
                </a:lnTo>
                <a:lnTo>
                  <a:pt x="540423" y="213588"/>
                </a:lnTo>
                <a:lnTo>
                  <a:pt x="569696" y="213588"/>
                </a:lnTo>
                <a:lnTo>
                  <a:pt x="569696" y="184505"/>
                </a:lnTo>
                <a:lnTo>
                  <a:pt x="569696" y="184302"/>
                </a:lnTo>
                <a:lnTo>
                  <a:pt x="569696" y="155295"/>
                </a:lnTo>
                <a:close/>
              </a:path>
              <a:path w="673734" h="848359">
                <a:moveTo>
                  <a:pt x="673354" y="633933"/>
                </a:moveTo>
                <a:lnTo>
                  <a:pt x="672515" y="92240"/>
                </a:lnTo>
                <a:lnTo>
                  <a:pt x="648957" y="32397"/>
                </a:lnTo>
                <a:lnTo>
                  <a:pt x="591007" y="4737"/>
                </a:lnTo>
                <a:lnTo>
                  <a:pt x="517906" y="1155"/>
                </a:lnTo>
                <a:lnTo>
                  <a:pt x="479221" y="254"/>
                </a:lnTo>
                <a:lnTo>
                  <a:pt x="439356" y="0"/>
                </a:lnTo>
                <a:lnTo>
                  <a:pt x="399478" y="406"/>
                </a:lnTo>
                <a:lnTo>
                  <a:pt x="360781" y="1447"/>
                </a:lnTo>
                <a:lnTo>
                  <a:pt x="287680" y="5321"/>
                </a:lnTo>
                <a:lnTo>
                  <a:pt x="229844" y="33159"/>
                </a:lnTo>
                <a:lnTo>
                  <a:pt x="206489" y="93065"/>
                </a:lnTo>
                <a:lnTo>
                  <a:pt x="207187" y="545846"/>
                </a:lnTo>
                <a:lnTo>
                  <a:pt x="240919" y="502653"/>
                </a:lnTo>
                <a:lnTo>
                  <a:pt x="270573" y="448614"/>
                </a:lnTo>
                <a:lnTo>
                  <a:pt x="269925" y="123151"/>
                </a:lnTo>
                <a:lnTo>
                  <a:pt x="307530" y="119126"/>
                </a:lnTo>
                <a:lnTo>
                  <a:pt x="348932" y="116090"/>
                </a:lnTo>
                <a:lnTo>
                  <a:pt x="393395" y="114160"/>
                </a:lnTo>
                <a:lnTo>
                  <a:pt x="440207" y="113423"/>
                </a:lnTo>
                <a:lnTo>
                  <a:pt x="486765" y="113982"/>
                </a:lnTo>
                <a:lnTo>
                  <a:pt x="530694" y="115747"/>
                </a:lnTo>
                <a:lnTo>
                  <a:pt x="571550" y="118630"/>
                </a:lnTo>
                <a:lnTo>
                  <a:pt x="608926" y="122504"/>
                </a:lnTo>
                <a:lnTo>
                  <a:pt x="609828" y="572173"/>
                </a:lnTo>
                <a:lnTo>
                  <a:pt x="572516" y="577659"/>
                </a:lnTo>
                <a:lnTo>
                  <a:pt x="531672" y="581787"/>
                </a:lnTo>
                <a:lnTo>
                  <a:pt x="487730" y="584403"/>
                </a:lnTo>
                <a:lnTo>
                  <a:pt x="441159" y="585368"/>
                </a:lnTo>
                <a:lnTo>
                  <a:pt x="419430" y="585203"/>
                </a:lnTo>
                <a:lnTo>
                  <a:pt x="398119" y="584669"/>
                </a:lnTo>
                <a:lnTo>
                  <a:pt x="387248" y="617664"/>
                </a:lnTo>
                <a:lnTo>
                  <a:pt x="375183" y="653135"/>
                </a:lnTo>
                <a:lnTo>
                  <a:pt x="362267" y="689838"/>
                </a:lnTo>
                <a:lnTo>
                  <a:pt x="348792" y="726490"/>
                </a:lnTo>
                <a:lnTo>
                  <a:pt x="371144" y="727532"/>
                </a:lnTo>
                <a:lnTo>
                  <a:pt x="393928" y="728294"/>
                </a:lnTo>
                <a:lnTo>
                  <a:pt x="417118" y="728751"/>
                </a:lnTo>
                <a:lnTo>
                  <a:pt x="440728" y="728878"/>
                </a:lnTo>
                <a:lnTo>
                  <a:pt x="481228" y="728332"/>
                </a:lnTo>
                <a:lnTo>
                  <a:pt x="520509" y="726884"/>
                </a:lnTo>
                <a:lnTo>
                  <a:pt x="594563" y="721487"/>
                </a:lnTo>
                <a:lnTo>
                  <a:pt x="650811" y="692950"/>
                </a:lnTo>
                <a:lnTo>
                  <a:pt x="667372" y="666000"/>
                </a:lnTo>
                <a:lnTo>
                  <a:pt x="673354" y="633933"/>
                </a:lnTo>
                <a:close/>
              </a:path>
            </a:pathLst>
          </a:custGeom>
          <a:solidFill>
            <a:srgbClr val="414042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2" name="Picture 1" descr="A black and yellow text&#10;&#10;Description automatically generated">
            <a:extLst>
              <a:ext uri="{FF2B5EF4-FFF2-40B4-BE49-F238E27FC236}">
                <a16:creationId xmlns:a16="http://schemas.microsoft.com/office/drawing/2014/main" id="{2622F26D-B145-C966-C479-3CD76B7122E4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0281" y="27939206"/>
            <a:ext cx="7772400" cy="20311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55198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973150">
        <a:defRPr>
          <a:latin typeface="+mn-lt"/>
          <a:ea typeface="+mn-ea"/>
          <a:cs typeface="+mn-cs"/>
        </a:defRPr>
      </a:lvl2pPr>
      <a:lvl3pPr marL="1946300">
        <a:defRPr>
          <a:latin typeface="+mn-lt"/>
          <a:ea typeface="+mn-ea"/>
          <a:cs typeface="+mn-cs"/>
        </a:defRPr>
      </a:lvl3pPr>
      <a:lvl4pPr marL="2919451">
        <a:defRPr>
          <a:latin typeface="+mn-lt"/>
          <a:ea typeface="+mn-ea"/>
          <a:cs typeface="+mn-cs"/>
        </a:defRPr>
      </a:lvl4pPr>
      <a:lvl5pPr marL="3892601">
        <a:defRPr>
          <a:latin typeface="+mn-lt"/>
          <a:ea typeface="+mn-ea"/>
          <a:cs typeface="+mn-cs"/>
        </a:defRPr>
      </a:lvl5pPr>
      <a:lvl6pPr marL="4865751">
        <a:defRPr>
          <a:latin typeface="+mn-lt"/>
          <a:ea typeface="+mn-ea"/>
          <a:cs typeface="+mn-cs"/>
        </a:defRPr>
      </a:lvl6pPr>
      <a:lvl7pPr marL="5838901">
        <a:defRPr>
          <a:latin typeface="+mn-lt"/>
          <a:ea typeface="+mn-ea"/>
          <a:cs typeface="+mn-cs"/>
        </a:defRPr>
      </a:lvl7pPr>
      <a:lvl8pPr marL="6812051">
        <a:defRPr>
          <a:latin typeface="+mn-lt"/>
          <a:ea typeface="+mn-ea"/>
          <a:cs typeface="+mn-cs"/>
        </a:defRPr>
      </a:lvl8pPr>
      <a:lvl9pPr marL="7785202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973150">
        <a:defRPr>
          <a:latin typeface="+mn-lt"/>
          <a:ea typeface="+mn-ea"/>
          <a:cs typeface="+mn-cs"/>
        </a:defRPr>
      </a:lvl2pPr>
      <a:lvl3pPr marL="1946300">
        <a:defRPr>
          <a:latin typeface="+mn-lt"/>
          <a:ea typeface="+mn-ea"/>
          <a:cs typeface="+mn-cs"/>
        </a:defRPr>
      </a:lvl3pPr>
      <a:lvl4pPr marL="2919451">
        <a:defRPr>
          <a:latin typeface="+mn-lt"/>
          <a:ea typeface="+mn-ea"/>
          <a:cs typeface="+mn-cs"/>
        </a:defRPr>
      </a:lvl4pPr>
      <a:lvl5pPr marL="3892601">
        <a:defRPr>
          <a:latin typeface="+mn-lt"/>
          <a:ea typeface="+mn-ea"/>
          <a:cs typeface="+mn-cs"/>
        </a:defRPr>
      </a:lvl5pPr>
      <a:lvl6pPr marL="4865751">
        <a:defRPr>
          <a:latin typeface="+mn-lt"/>
          <a:ea typeface="+mn-ea"/>
          <a:cs typeface="+mn-cs"/>
        </a:defRPr>
      </a:lvl6pPr>
      <a:lvl7pPr marL="5838901">
        <a:defRPr>
          <a:latin typeface="+mn-lt"/>
          <a:ea typeface="+mn-ea"/>
          <a:cs typeface="+mn-cs"/>
        </a:defRPr>
      </a:lvl7pPr>
      <a:lvl8pPr marL="6812051">
        <a:defRPr>
          <a:latin typeface="+mn-lt"/>
          <a:ea typeface="+mn-ea"/>
          <a:cs typeface="+mn-cs"/>
        </a:defRPr>
      </a:lvl8pPr>
      <a:lvl9pPr marL="7785202">
        <a:defRPr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8560">
          <p15:clr>
            <a:srgbClr val="F26B43"/>
          </p15:clr>
        </p15:guide>
        <p15:guide id="2" pos="5562">
          <p15:clr>
            <a:srgbClr val="F26B43"/>
          </p15:clr>
        </p15:guide>
        <p15:guide id="3" pos="762">
          <p15:clr>
            <a:srgbClr val="F26B43"/>
          </p15:clr>
        </p15:guide>
        <p15:guide id="4" pos="21354">
          <p15:clr>
            <a:srgbClr val="F26B43"/>
          </p15:clr>
        </p15:guide>
        <p15:guide id="5" pos="26250">
          <p15:clr>
            <a:srgbClr val="F26B43"/>
          </p15:clr>
        </p15:guide>
        <p15:guide id="6" orient="horz" pos="608">
          <p15:clr>
            <a:srgbClr val="F26B43"/>
          </p15:clr>
        </p15:guide>
        <p15:guide id="7" pos="7770">
          <p15:clr>
            <a:srgbClr val="F26B43"/>
          </p15:clr>
        </p15:guide>
        <p15:guide id="8" pos="19194">
          <p15:clr>
            <a:srgbClr val="F26B43"/>
          </p15:clr>
        </p15:guide>
        <p15:guide id="9" pos="20634">
          <p15:clr>
            <a:srgbClr val="F26B43"/>
          </p15:clr>
        </p15:guide>
        <p15:guide id="10" pos="633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239078" y="1054449"/>
            <a:ext cx="7612537" cy="2750459"/>
          </a:xfrm>
          <a:prstGeom prst="rect">
            <a:avLst/>
          </a:prstGeom>
        </p:spPr>
        <p:txBody>
          <a:bodyPr vert="horz" wrap="square" lIns="0" tIns="25680" rIns="0" bIns="0" rtlCol="0">
            <a:spAutoFit/>
          </a:bodyPr>
          <a:lstStyle/>
          <a:p>
            <a:pPr marL="27032" marR="10813">
              <a:lnSpc>
                <a:spcPct val="101200"/>
              </a:lnSpc>
              <a:spcBef>
                <a:spcPts val="202"/>
              </a:spcBef>
            </a:pPr>
            <a:r>
              <a:rPr sz="4200" b="1" spc="11" dirty="0">
                <a:solidFill>
                  <a:srgbClr val="414042"/>
                </a:solidFill>
                <a:latin typeface="Arial Black"/>
                <a:cs typeface="Arial Black"/>
              </a:rPr>
              <a:t>Short/punchy </a:t>
            </a:r>
            <a:r>
              <a:rPr sz="4200" b="1" dirty="0">
                <a:solidFill>
                  <a:srgbClr val="414042"/>
                </a:solidFill>
                <a:latin typeface="Arial Black"/>
                <a:cs typeface="Arial Black"/>
              </a:rPr>
              <a:t>title</a:t>
            </a:r>
            <a:r>
              <a:rPr sz="4200" b="1" spc="-117" dirty="0">
                <a:solidFill>
                  <a:srgbClr val="414042"/>
                </a:solidFill>
                <a:latin typeface="Arial Black"/>
                <a:cs typeface="Arial Black"/>
              </a:rPr>
              <a:t> </a:t>
            </a:r>
            <a:r>
              <a:rPr sz="4200" b="1" dirty="0">
                <a:solidFill>
                  <a:srgbClr val="414042"/>
                </a:solidFill>
                <a:latin typeface="Arial Black"/>
                <a:cs typeface="Arial Black"/>
              </a:rPr>
              <a:t>for  </a:t>
            </a:r>
            <a:r>
              <a:rPr sz="4200" b="1" spc="-21" dirty="0">
                <a:solidFill>
                  <a:srgbClr val="414042"/>
                </a:solidFill>
                <a:latin typeface="Arial Black"/>
                <a:cs typeface="Arial Black"/>
              </a:rPr>
              <a:t>your </a:t>
            </a:r>
            <a:r>
              <a:rPr sz="4200" b="1" spc="-11" dirty="0">
                <a:solidFill>
                  <a:srgbClr val="414042"/>
                </a:solidFill>
                <a:latin typeface="Arial Black"/>
                <a:cs typeface="Arial Black"/>
              </a:rPr>
              <a:t>poster</a:t>
            </a:r>
            <a:r>
              <a:rPr sz="4200" b="1" spc="11" dirty="0">
                <a:solidFill>
                  <a:srgbClr val="414042"/>
                </a:solidFill>
                <a:latin typeface="Arial Black"/>
                <a:cs typeface="Arial Black"/>
              </a:rPr>
              <a:t> </a:t>
            </a:r>
            <a:r>
              <a:rPr sz="4200" b="1" dirty="0">
                <a:solidFill>
                  <a:srgbClr val="414042"/>
                </a:solidFill>
                <a:latin typeface="Arial Black"/>
                <a:cs typeface="Arial Black"/>
              </a:rPr>
              <a:t>here:</a:t>
            </a:r>
            <a:endParaRPr sz="4200" dirty="0">
              <a:latin typeface="Arial Black"/>
              <a:cs typeface="Arial Black"/>
            </a:endParaRPr>
          </a:p>
          <a:p>
            <a:pPr marL="27032" marR="935305">
              <a:lnSpc>
                <a:spcPct val="101200"/>
              </a:lnSpc>
              <a:spcBef>
                <a:spcPts val="1213"/>
              </a:spcBef>
            </a:pPr>
            <a:r>
              <a:rPr sz="4200" spc="-53" dirty="0">
                <a:solidFill>
                  <a:srgbClr val="414042"/>
                </a:solidFill>
                <a:latin typeface="Arial"/>
                <a:cs typeface="Arial"/>
              </a:rPr>
              <a:t>Subtitle </a:t>
            </a:r>
            <a:r>
              <a:rPr sz="4200" spc="-32" dirty="0">
                <a:solidFill>
                  <a:srgbClr val="414042"/>
                </a:solidFill>
                <a:latin typeface="Arial"/>
                <a:cs typeface="Arial"/>
              </a:rPr>
              <a:t>for </a:t>
            </a:r>
            <a:r>
              <a:rPr sz="4200" spc="-53" dirty="0">
                <a:solidFill>
                  <a:srgbClr val="414042"/>
                </a:solidFill>
                <a:latin typeface="Arial"/>
                <a:cs typeface="Arial"/>
              </a:rPr>
              <a:t>your </a:t>
            </a:r>
            <a:r>
              <a:rPr sz="4200" spc="-43" dirty="0">
                <a:solidFill>
                  <a:srgbClr val="414042"/>
                </a:solidFill>
                <a:latin typeface="Arial"/>
                <a:cs typeface="Arial"/>
              </a:rPr>
              <a:t>poster </a:t>
            </a:r>
            <a:br>
              <a:rPr lang="en-AU" sz="4200" spc="-43" dirty="0">
                <a:solidFill>
                  <a:srgbClr val="414042"/>
                </a:solidFill>
                <a:latin typeface="Arial"/>
                <a:cs typeface="Arial"/>
              </a:rPr>
            </a:br>
            <a:r>
              <a:rPr sz="4200" spc="-43" dirty="0">
                <a:solidFill>
                  <a:srgbClr val="414042"/>
                </a:solidFill>
                <a:latin typeface="Arial"/>
                <a:cs typeface="Arial"/>
              </a:rPr>
              <a:t>to </a:t>
            </a:r>
            <a:r>
              <a:rPr sz="4200" spc="-53" dirty="0">
                <a:solidFill>
                  <a:srgbClr val="414042"/>
                </a:solidFill>
                <a:latin typeface="Arial"/>
                <a:cs typeface="Arial"/>
              </a:rPr>
              <a:t>follow</a:t>
            </a:r>
            <a:r>
              <a:rPr sz="4200" spc="43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4200" spc="-53" dirty="0">
                <a:solidFill>
                  <a:srgbClr val="414042"/>
                </a:solidFill>
                <a:latin typeface="Arial"/>
                <a:cs typeface="Arial"/>
              </a:rPr>
              <a:t>here.</a:t>
            </a:r>
            <a:endParaRPr sz="4200" dirty="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239075" y="7348589"/>
            <a:ext cx="7612539" cy="1797342"/>
          </a:xfrm>
          <a:prstGeom prst="rect">
            <a:avLst/>
          </a:prstGeom>
        </p:spPr>
        <p:txBody>
          <a:bodyPr vert="horz" wrap="square" lIns="0" tIns="327080" rIns="0" bIns="0" rtlCol="0">
            <a:spAutoFit/>
          </a:bodyPr>
          <a:lstStyle/>
          <a:p>
            <a:pPr marL="27032">
              <a:spcBef>
                <a:spcPts val="2575"/>
              </a:spcBef>
            </a:pPr>
            <a:r>
              <a:rPr sz="4200" b="1" spc="-43" dirty="0">
                <a:solidFill>
                  <a:srgbClr val="414042"/>
                </a:solidFill>
                <a:latin typeface="Arial Black"/>
                <a:cs typeface="Arial Black"/>
              </a:rPr>
              <a:t>Introduction</a:t>
            </a:r>
            <a:endParaRPr sz="4200" dirty="0">
              <a:latin typeface="Arial Black"/>
              <a:cs typeface="Arial Black"/>
            </a:endParaRPr>
          </a:p>
          <a:p>
            <a:pPr marL="27032" marR="10813">
              <a:lnSpc>
                <a:spcPct val="103299"/>
              </a:lnSpc>
              <a:spcBef>
                <a:spcPts val="1203"/>
              </a:spcBef>
            </a:pPr>
            <a:r>
              <a:rPr sz="2200" spc="32" dirty="0">
                <a:solidFill>
                  <a:srgbClr val="414042"/>
                </a:solidFill>
                <a:latin typeface="Arial"/>
                <a:cs typeface="Arial"/>
              </a:rPr>
              <a:t>Who </a:t>
            </a:r>
            <a:r>
              <a:rPr sz="2200" spc="11" dirty="0">
                <a:solidFill>
                  <a:srgbClr val="414042"/>
                </a:solidFill>
                <a:latin typeface="Arial"/>
                <a:cs typeface="Arial"/>
              </a:rPr>
              <a:t>cares? Explain why </a:t>
            </a:r>
            <a:r>
              <a:rPr sz="2200" dirty="0">
                <a:solidFill>
                  <a:srgbClr val="414042"/>
                </a:solidFill>
                <a:latin typeface="Arial"/>
                <a:cs typeface="Arial"/>
              </a:rPr>
              <a:t>your study </a:t>
            </a:r>
            <a:r>
              <a:rPr sz="2200" spc="11" dirty="0">
                <a:solidFill>
                  <a:srgbClr val="414042"/>
                </a:solidFill>
                <a:latin typeface="Arial"/>
                <a:cs typeface="Arial"/>
              </a:rPr>
              <a:t>matters in the </a:t>
            </a:r>
            <a:r>
              <a:rPr sz="2200" dirty="0">
                <a:solidFill>
                  <a:srgbClr val="414042"/>
                </a:solidFill>
                <a:latin typeface="Arial"/>
                <a:cs typeface="Arial"/>
              </a:rPr>
              <a:t>fastest,  </a:t>
            </a:r>
            <a:r>
              <a:rPr sz="2200" spc="11" dirty="0">
                <a:solidFill>
                  <a:srgbClr val="414042"/>
                </a:solidFill>
                <a:latin typeface="Arial"/>
                <a:cs typeface="Arial"/>
              </a:rPr>
              <a:t>most brutal </a:t>
            </a:r>
            <a:r>
              <a:rPr sz="2200" dirty="0">
                <a:solidFill>
                  <a:srgbClr val="414042"/>
                </a:solidFill>
                <a:latin typeface="Arial"/>
                <a:cs typeface="Arial"/>
              </a:rPr>
              <a:t>way </a:t>
            </a:r>
            <a:r>
              <a:rPr sz="2200" spc="11" dirty="0">
                <a:solidFill>
                  <a:srgbClr val="414042"/>
                </a:solidFill>
                <a:latin typeface="Arial"/>
                <a:cs typeface="Arial"/>
              </a:rPr>
              <a:t>possible </a:t>
            </a:r>
            <a:r>
              <a:rPr sz="2200" dirty="0">
                <a:solidFill>
                  <a:srgbClr val="414042"/>
                </a:solidFill>
                <a:latin typeface="Arial"/>
                <a:cs typeface="Arial"/>
              </a:rPr>
              <a:t>(feel </a:t>
            </a:r>
            <a:r>
              <a:rPr sz="2200" spc="11" dirty="0">
                <a:solidFill>
                  <a:srgbClr val="414042"/>
                </a:solidFill>
                <a:latin typeface="Arial"/>
                <a:cs typeface="Arial"/>
              </a:rPr>
              <a:t>free </a:t>
            </a:r>
            <a:r>
              <a:rPr sz="2200" dirty="0">
                <a:solidFill>
                  <a:srgbClr val="414042"/>
                </a:solidFill>
                <a:latin typeface="Arial"/>
                <a:cs typeface="Arial"/>
              </a:rPr>
              <a:t>to </a:t>
            </a:r>
            <a:r>
              <a:rPr sz="2200" spc="11" dirty="0">
                <a:solidFill>
                  <a:srgbClr val="414042"/>
                </a:solidFill>
                <a:latin typeface="Arial"/>
                <a:cs typeface="Arial"/>
              </a:rPr>
              <a:t>add</a:t>
            </a:r>
            <a:r>
              <a:rPr sz="2200" spc="21" dirty="0">
                <a:solidFill>
                  <a:srgbClr val="414042"/>
                </a:solidFill>
                <a:latin typeface="Arial"/>
                <a:cs typeface="Arial"/>
              </a:rPr>
              <a:t> graphics!)</a:t>
            </a:r>
            <a:endParaRPr sz="2200" dirty="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239074" y="12487555"/>
            <a:ext cx="7612541" cy="3385901"/>
          </a:xfrm>
          <a:prstGeom prst="rect">
            <a:avLst/>
          </a:prstGeom>
        </p:spPr>
        <p:txBody>
          <a:bodyPr vert="horz" wrap="square" lIns="0" tIns="325729" rIns="0" bIns="0" rtlCol="0">
            <a:spAutoFit/>
          </a:bodyPr>
          <a:lstStyle/>
          <a:p>
            <a:pPr marL="27032">
              <a:spcBef>
                <a:spcPts val="2565"/>
              </a:spcBef>
            </a:pPr>
            <a:r>
              <a:rPr sz="4200" b="1" spc="-21" dirty="0">
                <a:solidFill>
                  <a:srgbClr val="414042"/>
                </a:solidFill>
                <a:latin typeface="Arial Black"/>
                <a:cs typeface="Arial Black"/>
              </a:rPr>
              <a:t>Methods</a:t>
            </a:r>
            <a:endParaRPr sz="4200" dirty="0">
              <a:latin typeface="Arial Black"/>
              <a:cs typeface="Arial Black"/>
            </a:endParaRPr>
          </a:p>
          <a:p>
            <a:pPr marL="27032" marR="75689">
              <a:lnSpc>
                <a:spcPct val="103299"/>
              </a:lnSpc>
              <a:spcBef>
                <a:spcPts val="1213"/>
              </a:spcBef>
            </a:pPr>
            <a:r>
              <a:rPr sz="2200" spc="11" dirty="0">
                <a:solidFill>
                  <a:srgbClr val="414042"/>
                </a:solidFill>
                <a:latin typeface="Arial"/>
                <a:cs typeface="Arial"/>
              </a:rPr>
              <a:t>Explain the methods </a:t>
            </a:r>
            <a:r>
              <a:rPr sz="2200" dirty="0">
                <a:solidFill>
                  <a:srgbClr val="414042"/>
                </a:solidFill>
                <a:latin typeface="Arial"/>
                <a:cs typeface="Arial"/>
              </a:rPr>
              <a:t>to your findings </a:t>
            </a:r>
            <a:br>
              <a:rPr lang="en-AU" sz="2200" dirty="0">
                <a:solidFill>
                  <a:srgbClr val="414042"/>
                </a:solidFill>
                <a:latin typeface="Arial"/>
                <a:cs typeface="Arial"/>
              </a:rPr>
            </a:br>
            <a:r>
              <a:rPr sz="2200" dirty="0">
                <a:solidFill>
                  <a:srgbClr val="414042"/>
                </a:solidFill>
                <a:latin typeface="Arial"/>
                <a:cs typeface="Arial"/>
              </a:rPr>
              <a:t>(feel </a:t>
            </a:r>
            <a:r>
              <a:rPr sz="2200" spc="11" dirty="0">
                <a:solidFill>
                  <a:srgbClr val="414042"/>
                </a:solidFill>
                <a:latin typeface="Arial"/>
                <a:cs typeface="Arial"/>
              </a:rPr>
              <a:t>free </a:t>
            </a:r>
            <a:r>
              <a:rPr sz="2200" dirty="0">
                <a:solidFill>
                  <a:srgbClr val="414042"/>
                </a:solidFill>
                <a:latin typeface="Arial"/>
                <a:cs typeface="Arial"/>
              </a:rPr>
              <a:t>to </a:t>
            </a:r>
            <a:r>
              <a:rPr sz="2200" spc="11" dirty="0">
                <a:solidFill>
                  <a:srgbClr val="414042"/>
                </a:solidFill>
                <a:latin typeface="Arial"/>
                <a:cs typeface="Arial"/>
              </a:rPr>
              <a:t>add</a:t>
            </a:r>
            <a:r>
              <a:rPr sz="2200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2200" spc="21" dirty="0">
                <a:solidFill>
                  <a:srgbClr val="414042"/>
                </a:solidFill>
                <a:latin typeface="Arial"/>
                <a:cs typeface="Arial"/>
              </a:rPr>
              <a:t>graphics!)</a:t>
            </a:r>
            <a:endParaRPr sz="2200" dirty="0">
              <a:latin typeface="Arial"/>
              <a:cs typeface="Arial"/>
            </a:endParaRPr>
          </a:p>
          <a:p>
            <a:pPr marL="386557" indent="-359525">
              <a:spcBef>
                <a:spcPts val="1288"/>
              </a:spcBef>
              <a:buAutoNum type="arabicPeriod"/>
              <a:tabLst>
                <a:tab pos="387908" algn="l"/>
              </a:tabLst>
            </a:pPr>
            <a:r>
              <a:rPr sz="2200" spc="21" dirty="0">
                <a:solidFill>
                  <a:srgbClr val="414042"/>
                </a:solidFill>
                <a:latin typeface="Arial"/>
                <a:cs typeface="Arial"/>
              </a:rPr>
              <a:t>How </a:t>
            </a:r>
            <a:r>
              <a:rPr sz="2200" dirty="0">
                <a:solidFill>
                  <a:srgbClr val="414042"/>
                </a:solidFill>
                <a:latin typeface="Arial"/>
                <a:cs typeface="Arial"/>
              </a:rPr>
              <a:t>did </a:t>
            </a:r>
            <a:r>
              <a:rPr sz="2200" spc="11" dirty="0">
                <a:solidFill>
                  <a:srgbClr val="414042"/>
                </a:solidFill>
                <a:latin typeface="Arial"/>
                <a:cs typeface="Arial"/>
              </a:rPr>
              <a:t>you find</a:t>
            </a:r>
            <a:r>
              <a:rPr sz="2200" spc="-11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2200" dirty="0">
                <a:solidFill>
                  <a:srgbClr val="414042"/>
                </a:solidFill>
                <a:latin typeface="Arial"/>
                <a:cs typeface="Arial"/>
              </a:rPr>
              <a:t>this?</a:t>
            </a:r>
            <a:endParaRPr sz="2200" dirty="0">
              <a:latin typeface="Arial"/>
              <a:cs typeface="Arial"/>
            </a:endParaRPr>
          </a:p>
          <a:p>
            <a:pPr marL="386557" indent="-359525">
              <a:spcBef>
                <a:spcPts val="85"/>
              </a:spcBef>
              <a:buAutoNum type="arabicPeriod"/>
              <a:tabLst>
                <a:tab pos="387908" algn="l"/>
              </a:tabLst>
            </a:pPr>
            <a:r>
              <a:rPr sz="2200" spc="11" dirty="0">
                <a:solidFill>
                  <a:srgbClr val="414042"/>
                </a:solidFill>
                <a:latin typeface="Arial"/>
                <a:cs typeface="Arial"/>
              </a:rPr>
              <a:t>Collected </a:t>
            </a:r>
            <a:r>
              <a:rPr sz="2200" dirty="0">
                <a:solidFill>
                  <a:srgbClr val="414042"/>
                </a:solidFill>
                <a:latin typeface="Arial"/>
                <a:cs typeface="Arial"/>
              </a:rPr>
              <a:t>(what) </a:t>
            </a:r>
            <a:r>
              <a:rPr sz="2200" spc="21" dirty="0">
                <a:solidFill>
                  <a:srgbClr val="414042"/>
                </a:solidFill>
                <a:latin typeface="Arial"/>
                <a:cs typeface="Arial"/>
              </a:rPr>
              <a:t>from</a:t>
            </a:r>
            <a:r>
              <a:rPr sz="2200" spc="-32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2200" dirty="0">
                <a:solidFill>
                  <a:srgbClr val="414042"/>
                </a:solidFill>
                <a:latin typeface="Arial"/>
                <a:cs typeface="Arial"/>
              </a:rPr>
              <a:t>(population)</a:t>
            </a:r>
            <a:endParaRPr sz="2200" dirty="0">
              <a:latin typeface="Arial"/>
              <a:cs typeface="Arial"/>
            </a:endParaRPr>
          </a:p>
          <a:p>
            <a:pPr marL="386557" indent="-359525">
              <a:spcBef>
                <a:spcPts val="85"/>
              </a:spcBef>
              <a:buAutoNum type="arabicPeriod"/>
              <a:tabLst>
                <a:tab pos="387908" algn="l"/>
              </a:tabLst>
            </a:pPr>
            <a:r>
              <a:rPr sz="2200" spc="21" dirty="0">
                <a:solidFill>
                  <a:srgbClr val="414042"/>
                </a:solidFill>
                <a:latin typeface="Arial"/>
                <a:cs typeface="Arial"/>
              </a:rPr>
              <a:t>How </a:t>
            </a:r>
            <a:r>
              <a:rPr sz="2200" spc="11" dirty="0">
                <a:solidFill>
                  <a:srgbClr val="414042"/>
                </a:solidFill>
                <a:latin typeface="Arial"/>
                <a:cs typeface="Arial"/>
              </a:rPr>
              <a:t>you </a:t>
            </a:r>
            <a:r>
              <a:rPr sz="2200" dirty="0">
                <a:solidFill>
                  <a:srgbClr val="414042"/>
                </a:solidFill>
                <a:latin typeface="Arial"/>
                <a:cs typeface="Arial"/>
              </a:rPr>
              <a:t>tested</a:t>
            </a:r>
            <a:r>
              <a:rPr sz="2200" spc="-21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2200" dirty="0">
                <a:solidFill>
                  <a:srgbClr val="414042"/>
                </a:solidFill>
                <a:latin typeface="Arial"/>
                <a:cs typeface="Arial"/>
              </a:rPr>
              <a:t>it.</a:t>
            </a:r>
            <a:endParaRPr sz="2200" dirty="0">
              <a:latin typeface="Arial"/>
              <a:cs typeface="Arial"/>
            </a:endParaRPr>
          </a:p>
          <a:p>
            <a:pPr marL="386557" indent="-359525">
              <a:spcBef>
                <a:spcPts val="85"/>
              </a:spcBef>
              <a:buAutoNum type="arabicPeriod"/>
              <a:tabLst>
                <a:tab pos="387908" algn="l"/>
              </a:tabLst>
            </a:pPr>
            <a:r>
              <a:rPr sz="2200" spc="-11" dirty="0">
                <a:solidFill>
                  <a:srgbClr val="414042"/>
                </a:solidFill>
                <a:latin typeface="Arial"/>
                <a:cs typeface="Arial"/>
              </a:rPr>
              <a:t>Illustrate </a:t>
            </a:r>
            <a:r>
              <a:rPr sz="2200" dirty="0">
                <a:solidFill>
                  <a:srgbClr val="414042"/>
                </a:solidFill>
                <a:latin typeface="Arial"/>
                <a:cs typeface="Arial"/>
              </a:rPr>
              <a:t>your </a:t>
            </a:r>
            <a:r>
              <a:rPr sz="2200" spc="11" dirty="0">
                <a:solidFill>
                  <a:srgbClr val="414042"/>
                </a:solidFill>
                <a:latin typeface="Arial"/>
                <a:cs typeface="Arial"/>
              </a:rPr>
              <a:t>methods </a:t>
            </a:r>
            <a:r>
              <a:rPr sz="2200" dirty="0">
                <a:solidFill>
                  <a:srgbClr val="414042"/>
                </a:solidFill>
                <a:latin typeface="Arial"/>
                <a:cs typeface="Arial"/>
              </a:rPr>
              <a:t>if </a:t>
            </a:r>
            <a:r>
              <a:rPr sz="2200" spc="11" dirty="0">
                <a:solidFill>
                  <a:srgbClr val="414042"/>
                </a:solidFill>
                <a:latin typeface="Arial"/>
                <a:cs typeface="Arial"/>
              </a:rPr>
              <a:t>you </a:t>
            </a:r>
            <a:r>
              <a:rPr sz="2200" spc="43" dirty="0">
                <a:solidFill>
                  <a:srgbClr val="414042"/>
                </a:solidFill>
                <a:latin typeface="Arial"/>
                <a:cs typeface="Arial"/>
              </a:rPr>
              <a:t>can!</a:t>
            </a:r>
            <a:endParaRPr sz="2200" dirty="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3952994" y="1010773"/>
            <a:ext cx="7722465" cy="3309845"/>
          </a:xfrm>
          <a:prstGeom prst="rect">
            <a:avLst/>
          </a:prstGeom>
        </p:spPr>
        <p:txBody>
          <a:bodyPr vert="horz" wrap="square" lIns="0" tIns="144618" rIns="0" bIns="0" rtlCol="0">
            <a:spAutoFit/>
          </a:bodyPr>
          <a:lstStyle/>
          <a:p>
            <a:pPr marL="27032">
              <a:spcBef>
                <a:spcPts val="1139"/>
              </a:spcBef>
            </a:pPr>
            <a:r>
              <a:rPr sz="3000" b="1" spc="-11" dirty="0">
                <a:solidFill>
                  <a:srgbClr val="414042"/>
                </a:solidFill>
                <a:latin typeface="Arial Black"/>
                <a:cs typeface="Arial Black"/>
              </a:rPr>
              <a:t>Ammo</a:t>
            </a:r>
            <a:r>
              <a:rPr sz="3000" b="1" spc="-74" dirty="0">
                <a:solidFill>
                  <a:srgbClr val="414042"/>
                </a:solidFill>
                <a:latin typeface="Arial Black"/>
                <a:cs typeface="Arial Black"/>
              </a:rPr>
              <a:t> </a:t>
            </a:r>
            <a:r>
              <a:rPr sz="3000" b="1" spc="-21" dirty="0">
                <a:solidFill>
                  <a:srgbClr val="414042"/>
                </a:solidFill>
                <a:latin typeface="Arial Black"/>
                <a:cs typeface="Arial Black"/>
              </a:rPr>
              <a:t>Bar</a:t>
            </a:r>
            <a:endParaRPr sz="3000" dirty="0">
              <a:latin typeface="Arial Black"/>
              <a:cs typeface="Arial Black"/>
            </a:endParaRPr>
          </a:p>
          <a:p>
            <a:pPr marL="27032">
              <a:spcBef>
                <a:spcPts val="692"/>
              </a:spcBef>
            </a:pPr>
            <a:r>
              <a:rPr sz="2000" spc="11" dirty="0">
                <a:solidFill>
                  <a:srgbClr val="414042"/>
                </a:solidFill>
                <a:latin typeface="Arial"/>
                <a:cs typeface="Arial"/>
              </a:rPr>
              <a:t>Delete this </a:t>
            </a:r>
            <a:r>
              <a:rPr sz="2000" spc="21" dirty="0">
                <a:solidFill>
                  <a:srgbClr val="414042"/>
                </a:solidFill>
                <a:latin typeface="Arial"/>
                <a:cs typeface="Arial"/>
              </a:rPr>
              <a:t>and </a:t>
            </a:r>
            <a:r>
              <a:rPr sz="2000" spc="11" dirty="0">
                <a:solidFill>
                  <a:srgbClr val="414042"/>
                </a:solidFill>
                <a:latin typeface="Arial"/>
                <a:cs typeface="Arial"/>
              </a:rPr>
              <a:t>replace </a:t>
            </a:r>
            <a:r>
              <a:rPr sz="2000" dirty="0">
                <a:solidFill>
                  <a:srgbClr val="414042"/>
                </a:solidFill>
                <a:latin typeface="Arial"/>
                <a:cs typeface="Arial"/>
              </a:rPr>
              <a:t>it </a:t>
            </a:r>
            <a:r>
              <a:rPr sz="2000" spc="21" dirty="0">
                <a:solidFill>
                  <a:srgbClr val="414042"/>
                </a:solidFill>
                <a:latin typeface="Arial"/>
                <a:cs typeface="Arial"/>
              </a:rPr>
              <a:t>with</a:t>
            </a:r>
            <a:r>
              <a:rPr sz="2000" spc="53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2000" spc="-11" dirty="0">
                <a:solidFill>
                  <a:srgbClr val="414042"/>
                </a:solidFill>
                <a:latin typeface="Arial"/>
                <a:cs typeface="Arial"/>
              </a:rPr>
              <a:t>your…</a:t>
            </a:r>
            <a:endParaRPr lang="en-AU" sz="2000" spc="-11" dirty="0">
              <a:solidFill>
                <a:srgbClr val="414042"/>
              </a:solidFill>
              <a:latin typeface="Arial"/>
              <a:cs typeface="Arial"/>
            </a:endParaRPr>
          </a:p>
          <a:p>
            <a:pPr marL="386557" indent="-359525">
              <a:spcBef>
                <a:spcPts val="1501"/>
              </a:spcBef>
              <a:buChar char="•"/>
              <a:tabLst>
                <a:tab pos="386557" algn="l"/>
                <a:tab pos="387908" algn="l"/>
              </a:tabLst>
            </a:pPr>
            <a:r>
              <a:rPr lang="en-AU" sz="2000" spc="32" dirty="0">
                <a:solidFill>
                  <a:srgbClr val="414042"/>
                </a:solidFill>
                <a:latin typeface="Arial"/>
                <a:cs typeface="Arial"/>
              </a:rPr>
              <a:t>Extra</a:t>
            </a:r>
            <a:r>
              <a:rPr lang="en-AU" sz="2000" spc="11" dirty="0">
                <a:solidFill>
                  <a:srgbClr val="414042"/>
                </a:solidFill>
                <a:latin typeface="Arial"/>
                <a:cs typeface="Arial"/>
              </a:rPr>
              <a:t> Graphs</a:t>
            </a:r>
            <a:endParaRPr lang="en-AU" sz="2000" dirty="0">
              <a:latin typeface="Arial"/>
              <a:cs typeface="Arial"/>
            </a:endParaRPr>
          </a:p>
          <a:p>
            <a:pPr marL="386557" indent="-359525">
              <a:spcBef>
                <a:spcPts val="1309"/>
              </a:spcBef>
              <a:buChar char="•"/>
              <a:tabLst>
                <a:tab pos="386557" algn="l"/>
                <a:tab pos="387908" algn="l"/>
              </a:tabLst>
            </a:pPr>
            <a:r>
              <a:rPr lang="en-AU" sz="2000" spc="32" dirty="0">
                <a:solidFill>
                  <a:srgbClr val="414042"/>
                </a:solidFill>
                <a:latin typeface="Arial"/>
                <a:cs typeface="Arial"/>
              </a:rPr>
              <a:t>Extra</a:t>
            </a:r>
            <a:r>
              <a:rPr lang="en-AU" sz="2000" spc="11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lang="en-AU" sz="2000" spc="-11" dirty="0">
                <a:solidFill>
                  <a:srgbClr val="414042"/>
                </a:solidFill>
                <a:latin typeface="Arial"/>
                <a:cs typeface="Arial"/>
              </a:rPr>
              <a:t>Tables</a:t>
            </a:r>
            <a:endParaRPr lang="en-AU" sz="2000" dirty="0">
              <a:latin typeface="Arial"/>
              <a:cs typeface="Arial"/>
            </a:endParaRPr>
          </a:p>
          <a:p>
            <a:pPr marL="386557" indent="-359525">
              <a:spcBef>
                <a:spcPts val="1309"/>
              </a:spcBef>
              <a:buChar char="•"/>
              <a:tabLst>
                <a:tab pos="386557" algn="l"/>
                <a:tab pos="387908" algn="l"/>
              </a:tabLst>
            </a:pPr>
            <a:r>
              <a:rPr lang="en-AU" sz="2000" spc="32" dirty="0">
                <a:solidFill>
                  <a:srgbClr val="414042"/>
                </a:solidFill>
                <a:latin typeface="Arial"/>
                <a:cs typeface="Arial"/>
              </a:rPr>
              <a:t>Extra</a:t>
            </a:r>
            <a:r>
              <a:rPr lang="en-AU" sz="2000" spc="11" dirty="0">
                <a:solidFill>
                  <a:srgbClr val="414042"/>
                </a:solidFill>
                <a:latin typeface="Arial"/>
                <a:cs typeface="Arial"/>
              </a:rPr>
              <a:t> Figures</a:t>
            </a:r>
            <a:endParaRPr lang="en-AU" sz="2000" dirty="0">
              <a:latin typeface="Arial"/>
              <a:cs typeface="Arial"/>
            </a:endParaRPr>
          </a:p>
          <a:p>
            <a:pPr marL="386557" marR="10813" indent="-359525">
              <a:lnSpc>
                <a:spcPct val="104400"/>
              </a:lnSpc>
              <a:spcBef>
                <a:spcPts val="1203"/>
              </a:spcBef>
              <a:buChar char="•"/>
              <a:tabLst>
                <a:tab pos="386557" algn="l"/>
                <a:tab pos="387908" algn="l"/>
              </a:tabLst>
            </a:pPr>
            <a:r>
              <a:rPr lang="en-AU" sz="2000" spc="32" dirty="0">
                <a:solidFill>
                  <a:srgbClr val="414042"/>
                </a:solidFill>
                <a:latin typeface="Arial"/>
                <a:cs typeface="Arial"/>
              </a:rPr>
              <a:t>Extra </a:t>
            </a:r>
            <a:r>
              <a:rPr lang="en-AU" sz="2000" spc="11" dirty="0">
                <a:solidFill>
                  <a:srgbClr val="414042"/>
                </a:solidFill>
                <a:latin typeface="Arial"/>
                <a:cs typeface="Arial"/>
              </a:rPr>
              <a:t>information </a:t>
            </a:r>
            <a:r>
              <a:rPr lang="en-AU" sz="2000" spc="21" dirty="0">
                <a:solidFill>
                  <a:srgbClr val="414042"/>
                </a:solidFill>
                <a:latin typeface="Arial"/>
                <a:cs typeface="Arial"/>
              </a:rPr>
              <a:t>you </a:t>
            </a:r>
            <a:r>
              <a:rPr lang="en-AU" sz="2000" spc="11" dirty="0">
                <a:solidFill>
                  <a:srgbClr val="414042"/>
                </a:solidFill>
                <a:latin typeface="Arial"/>
                <a:cs typeface="Arial"/>
              </a:rPr>
              <a:t>are </a:t>
            </a:r>
            <a:r>
              <a:rPr lang="en-AU" sz="2000" spc="21" dirty="0">
                <a:solidFill>
                  <a:srgbClr val="414042"/>
                </a:solidFill>
                <a:latin typeface="Arial"/>
                <a:cs typeface="Arial"/>
              </a:rPr>
              <a:t>worried  about </a:t>
            </a:r>
            <a:r>
              <a:rPr lang="en-AU" sz="2000" spc="11" dirty="0">
                <a:solidFill>
                  <a:srgbClr val="414042"/>
                </a:solidFill>
                <a:latin typeface="Arial"/>
                <a:cs typeface="Arial"/>
              </a:rPr>
              <a:t>leaving</a:t>
            </a:r>
            <a:r>
              <a:rPr lang="en-AU" sz="2000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lang="en-AU" sz="2000" spc="11" dirty="0">
                <a:solidFill>
                  <a:srgbClr val="414042"/>
                </a:solidFill>
                <a:latin typeface="Arial"/>
                <a:cs typeface="Arial"/>
              </a:rPr>
              <a:t>out.</a:t>
            </a:r>
            <a:endParaRPr lang="en-AU" sz="2000" dirty="0">
              <a:latin typeface="Arial"/>
              <a:cs typeface="Arial"/>
            </a:endParaRPr>
          </a:p>
          <a:p>
            <a:pPr marL="27032">
              <a:spcBef>
                <a:spcPts val="692"/>
              </a:spcBef>
            </a:pPr>
            <a:endParaRPr sz="1916" dirty="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3952993" y="7394978"/>
            <a:ext cx="7722467" cy="1750953"/>
          </a:xfrm>
          <a:prstGeom prst="rect">
            <a:avLst/>
          </a:prstGeom>
        </p:spPr>
        <p:txBody>
          <a:bodyPr vert="horz" wrap="square" lIns="0" tIns="220306" rIns="0" bIns="0" rtlCol="0">
            <a:spAutoFit/>
          </a:bodyPr>
          <a:lstStyle/>
          <a:p>
            <a:pPr marL="27032">
              <a:spcBef>
                <a:spcPts val="1735"/>
              </a:spcBef>
            </a:pPr>
            <a:r>
              <a:rPr sz="3000" b="1" spc="-11" dirty="0">
                <a:solidFill>
                  <a:srgbClr val="414042"/>
                </a:solidFill>
                <a:latin typeface="Arial"/>
                <a:cs typeface="Arial"/>
              </a:rPr>
              <a:t>Heading Title</a:t>
            </a:r>
            <a:endParaRPr sz="3000" b="1" dirty="0">
              <a:latin typeface="Arial"/>
              <a:cs typeface="Arial"/>
            </a:endParaRPr>
          </a:p>
          <a:p>
            <a:pPr marL="27032" marR="35142">
              <a:lnSpc>
                <a:spcPct val="104400"/>
              </a:lnSpc>
              <a:spcBef>
                <a:spcPts val="1000"/>
              </a:spcBef>
            </a:pPr>
            <a:r>
              <a:rPr sz="2000" spc="21" dirty="0">
                <a:solidFill>
                  <a:srgbClr val="414042"/>
                </a:solidFill>
                <a:latin typeface="Arial"/>
                <a:cs typeface="Arial"/>
              </a:rPr>
              <a:t>Lorem </a:t>
            </a:r>
            <a:r>
              <a:rPr sz="2000" spc="11" dirty="0">
                <a:solidFill>
                  <a:srgbClr val="414042"/>
                </a:solidFill>
                <a:latin typeface="Arial"/>
                <a:cs typeface="Arial"/>
              </a:rPr>
              <a:t>ipsum dolor </a:t>
            </a:r>
            <a:r>
              <a:rPr sz="2000" dirty="0">
                <a:solidFill>
                  <a:srgbClr val="414042"/>
                </a:solidFill>
                <a:latin typeface="Arial"/>
                <a:cs typeface="Arial"/>
              </a:rPr>
              <a:t>sit </a:t>
            </a:r>
            <a:r>
              <a:rPr sz="2000" spc="11" dirty="0">
                <a:solidFill>
                  <a:srgbClr val="414042"/>
                </a:solidFill>
                <a:latin typeface="Arial"/>
                <a:cs typeface="Arial"/>
              </a:rPr>
              <a:t>amet, at </a:t>
            </a:r>
            <a:r>
              <a:rPr sz="2000" dirty="0">
                <a:solidFill>
                  <a:srgbClr val="414042"/>
                </a:solidFill>
                <a:latin typeface="Arial"/>
                <a:cs typeface="Arial"/>
              </a:rPr>
              <a:t>elitr </a:t>
            </a:r>
            <a:r>
              <a:rPr sz="2000" spc="11" dirty="0">
                <a:solidFill>
                  <a:srgbClr val="414042"/>
                </a:solidFill>
                <a:latin typeface="Arial"/>
                <a:cs typeface="Arial"/>
              </a:rPr>
              <a:t>vivendum </a:t>
            </a:r>
            <a:r>
              <a:rPr sz="2000" spc="21" dirty="0">
                <a:solidFill>
                  <a:srgbClr val="414042"/>
                </a:solidFill>
                <a:latin typeface="Arial"/>
                <a:cs typeface="Arial"/>
              </a:rPr>
              <a:t>indoctum </a:t>
            </a:r>
            <a:r>
              <a:rPr sz="2000" dirty="0">
                <a:solidFill>
                  <a:srgbClr val="414042"/>
                </a:solidFill>
                <a:latin typeface="Arial"/>
                <a:cs typeface="Arial"/>
              </a:rPr>
              <a:t>sit, </a:t>
            </a:r>
            <a:r>
              <a:rPr sz="2000" spc="11" dirty="0">
                <a:solidFill>
                  <a:srgbClr val="414042"/>
                </a:solidFill>
                <a:latin typeface="Arial"/>
                <a:cs typeface="Arial"/>
              </a:rPr>
              <a:t>fugit  </a:t>
            </a:r>
            <a:r>
              <a:rPr sz="2000" spc="21" dirty="0">
                <a:solidFill>
                  <a:srgbClr val="414042"/>
                </a:solidFill>
                <a:latin typeface="Arial"/>
                <a:cs typeface="Arial"/>
              </a:rPr>
              <a:t>populo sea </a:t>
            </a:r>
            <a:r>
              <a:rPr sz="2000" spc="11" dirty="0">
                <a:solidFill>
                  <a:srgbClr val="414042"/>
                </a:solidFill>
                <a:latin typeface="Arial"/>
                <a:cs typeface="Arial"/>
              </a:rPr>
              <a:t>ea. In vero </a:t>
            </a:r>
            <a:r>
              <a:rPr sz="2000" spc="21" dirty="0">
                <a:solidFill>
                  <a:srgbClr val="414042"/>
                </a:solidFill>
                <a:latin typeface="Arial"/>
                <a:cs typeface="Arial"/>
              </a:rPr>
              <a:t>omnesque eam. Eu </a:t>
            </a:r>
            <a:r>
              <a:rPr sz="2000" spc="11" dirty="0">
                <a:solidFill>
                  <a:srgbClr val="414042"/>
                </a:solidFill>
                <a:latin typeface="Arial"/>
                <a:cs typeface="Arial"/>
              </a:rPr>
              <a:t>vulputate interesset quo,  </a:t>
            </a:r>
            <a:r>
              <a:rPr sz="2000" spc="21" dirty="0">
                <a:solidFill>
                  <a:srgbClr val="414042"/>
                </a:solidFill>
                <a:latin typeface="Arial"/>
                <a:cs typeface="Arial"/>
              </a:rPr>
              <a:t>vim ut </a:t>
            </a:r>
            <a:r>
              <a:rPr sz="2000" spc="11" dirty="0">
                <a:solidFill>
                  <a:srgbClr val="414042"/>
                </a:solidFill>
                <a:latin typeface="Arial"/>
                <a:cs typeface="Arial"/>
              </a:rPr>
              <a:t>vitae </a:t>
            </a:r>
            <a:r>
              <a:rPr sz="2000" dirty="0">
                <a:solidFill>
                  <a:srgbClr val="414042"/>
                </a:solidFill>
                <a:latin typeface="Arial"/>
                <a:cs typeface="Arial"/>
              </a:rPr>
              <a:t>altera </a:t>
            </a:r>
            <a:r>
              <a:rPr sz="2000" spc="11" dirty="0">
                <a:solidFill>
                  <a:srgbClr val="414042"/>
                </a:solidFill>
                <a:latin typeface="Arial"/>
                <a:cs typeface="Arial"/>
              </a:rPr>
              <a:t>sanctus, </a:t>
            </a:r>
            <a:r>
              <a:rPr sz="2000" spc="21" dirty="0">
                <a:solidFill>
                  <a:srgbClr val="414042"/>
                </a:solidFill>
                <a:latin typeface="Arial"/>
                <a:cs typeface="Arial"/>
              </a:rPr>
              <a:t>vim </a:t>
            </a:r>
            <a:r>
              <a:rPr sz="2000" spc="11" dirty="0">
                <a:solidFill>
                  <a:srgbClr val="414042"/>
                </a:solidFill>
                <a:latin typeface="Arial"/>
                <a:cs typeface="Arial"/>
              </a:rPr>
              <a:t>et laudem</a:t>
            </a:r>
            <a:r>
              <a:rPr sz="2000" spc="85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2000" spc="11" dirty="0" err="1">
                <a:solidFill>
                  <a:srgbClr val="414042"/>
                </a:solidFill>
                <a:latin typeface="Arial"/>
                <a:cs typeface="Arial"/>
              </a:rPr>
              <a:t>splendide</a:t>
            </a:r>
            <a:r>
              <a:rPr sz="2000" spc="11" dirty="0">
                <a:solidFill>
                  <a:srgbClr val="414042"/>
                </a:solidFill>
                <a:latin typeface="Arial"/>
                <a:cs typeface="Arial"/>
              </a:rPr>
              <a:t>.</a:t>
            </a:r>
            <a:endParaRPr sz="2000" dirty="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239075" y="20858028"/>
            <a:ext cx="7612539" cy="2778170"/>
          </a:xfrm>
          <a:prstGeom prst="rect">
            <a:avLst/>
          </a:prstGeom>
        </p:spPr>
        <p:txBody>
          <a:bodyPr vert="horz" wrap="square" lIns="0" tIns="325729" rIns="0" bIns="0" rtlCol="0">
            <a:spAutoFit/>
          </a:bodyPr>
          <a:lstStyle/>
          <a:p>
            <a:pPr marL="27032">
              <a:spcBef>
                <a:spcPts val="2565"/>
              </a:spcBef>
            </a:pPr>
            <a:r>
              <a:rPr sz="4200" b="1" spc="-43" dirty="0">
                <a:solidFill>
                  <a:srgbClr val="414042"/>
                </a:solidFill>
                <a:latin typeface="Arial Black"/>
                <a:cs typeface="Arial Black"/>
              </a:rPr>
              <a:t>Results</a:t>
            </a:r>
            <a:endParaRPr lang="en-AU" sz="4200" dirty="0">
              <a:latin typeface="Arial Black"/>
              <a:cs typeface="Arial Black"/>
            </a:endParaRPr>
          </a:p>
          <a:p>
            <a:pPr marL="27032" marR="2827542">
              <a:lnSpc>
                <a:spcPct val="103299"/>
              </a:lnSpc>
              <a:spcBef>
                <a:spcPts val="1213"/>
              </a:spcBef>
            </a:pPr>
            <a:r>
              <a:rPr lang="en-AU" sz="2200" dirty="0">
                <a:solidFill>
                  <a:srgbClr val="414042"/>
                </a:solidFill>
                <a:latin typeface="Arial"/>
                <a:cs typeface="Arial"/>
              </a:rPr>
              <a:t>Present </a:t>
            </a:r>
            <a:r>
              <a:rPr lang="en-AU" sz="2200" spc="11" dirty="0">
                <a:solidFill>
                  <a:srgbClr val="414042"/>
                </a:solidFill>
                <a:latin typeface="Arial"/>
                <a:cs typeface="Arial"/>
              </a:rPr>
              <a:t>the </a:t>
            </a:r>
            <a:r>
              <a:rPr lang="en-AU" sz="2200" dirty="0">
                <a:solidFill>
                  <a:srgbClr val="414042"/>
                </a:solidFill>
                <a:latin typeface="Arial"/>
                <a:cs typeface="Arial"/>
              </a:rPr>
              <a:t>results </a:t>
            </a:r>
            <a:r>
              <a:rPr lang="en-AU" sz="2200" spc="11" dirty="0">
                <a:solidFill>
                  <a:srgbClr val="414042"/>
                </a:solidFill>
                <a:latin typeface="Arial"/>
                <a:cs typeface="Arial"/>
              </a:rPr>
              <a:t>of </a:t>
            </a:r>
            <a:r>
              <a:rPr lang="en-AU" sz="2200" dirty="0">
                <a:solidFill>
                  <a:srgbClr val="414042"/>
                </a:solidFill>
                <a:latin typeface="Arial"/>
                <a:cs typeface="Arial"/>
              </a:rPr>
              <a:t>your findings  (feel </a:t>
            </a:r>
            <a:r>
              <a:rPr lang="en-AU" sz="2200" spc="11" dirty="0">
                <a:solidFill>
                  <a:srgbClr val="414042"/>
                </a:solidFill>
                <a:latin typeface="Arial"/>
                <a:cs typeface="Arial"/>
              </a:rPr>
              <a:t>free </a:t>
            </a:r>
            <a:r>
              <a:rPr lang="en-AU" sz="2200" dirty="0">
                <a:solidFill>
                  <a:srgbClr val="414042"/>
                </a:solidFill>
                <a:latin typeface="Arial"/>
                <a:cs typeface="Arial"/>
              </a:rPr>
              <a:t>to </a:t>
            </a:r>
            <a:r>
              <a:rPr lang="en-AU" sz="2200" spc="11" dirty="0">
                <a:solidFill>
                  <a:srgbClr val="414042"/>
                </a:solidFill>
                <a:latin typeface="Arial"/>
                <a:cs typeface="Arial"/>
              </a:rPr>
              <a:t>add</a:t>
            </a:r>
            <a:r>
              <a:rPr lang="en-AU" sz="2200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lang="en-AU" sz="2200" spc="21" dirty="0">
                <a:solidFill>
                  <a:srgbClr val="414042"/>
                </a:solidFill>
                <a:latin typeface="Arial"/>
                <a:cs typeface="Arial"/>
              </a:rPr>
              <a:t>graphics!)</a:t>
            </a:r>
            <a:endParaRPr lang="en-AU" sz="2200" dirty="0">
              <a:latin typeface="Arial"/>
              <a:cs typeface="Arial"/>
            </a:endParaRPr>
          </a:p>
          <a:p>
            <a:pPr marL="386557" indent="-359525">
              <a:spcBef>
                <a:spcPts val="1288"/>
              </a:spcBef>
              <a:buChar char="•"/>
              <a:tabLst>
                <a:tab pos="387908" algn="l"/>
              </a:tabLst>
            </a:pPr>
            <a:r>
              <a:rPr sz="2200" spc="21" dirty="0">
                <a:solidFill>
                  <a:srgbClr val="414042"/>
                </a:solidFill>
                <a:latin typeface="Arial"/>
                <a:cs typeface="Arial"/>
              </a:rPr>
              <a:t>Graph/table </a:t>
            </a:r>
            <a:r>
              <a:rPr sz="2200" spc="11" dirty="0">
                <a:solidFill>
                  <a:srgbClr val="414042"/>
                </a:solidFill>
                <a:latin typeface="Arial"/>
                <a:cs typeface="Arial"/>
              </a:rPr>
              <a:t>with </a:t>
            </a:r>
            <a:r>
              <a:rPr sz="2200" dirty="0">
                <a:solidFill>
                  <a:srgbClr val="414042"/>
                </a:solidFill>
                <a:latin typeface="Arial"/>
                <a:cs typeface="Arial"/>
              </a:rPr>
              <a:t>essential</a:t>
            </a:r>
            <a:r>
              <a:rPr sz="2200" spc="-11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2200" dirty="0">
                <a:solidFill>
                  <a:srgbClr val="414042"/>
                </a:solidFill>
                <a:latin typeface="Arial"/>
                <a:cs typeface="Arial"/>
              </a:rPr>
              <a:t>results.</a:t>
            </a:r>
            <a:endParaRPr sz="2200" dirty="0">
              <a:latin typeface="Arial"/>
              <a:cs typeface="Arial"/>
            </a:endParaRPr>
          </a:p>
          <a:p>
            <a:pPr marL="386557" indent="-359525">
              <a:spcBef>
                <a:spcPts val="894"/>
              </a:spcBef>
              <a:buChar char="•"/>
              <a:tabLst>
                <a:tab pos="387908" algn="l"/>
              </a:tabLst>
            </a:pPr>
            <a:r>
              <a:rPr sz="2200" spc="11" dirty="0">
                <a:solidFill>
                  <a:srgbClr val="414042"/>
                </a:solidFill>
                <a:latin typeface="Arial"/>
                <a:cs typeface="Arial"/>
              </a:rPr>
              <a:t>All the </a:t>
            </a:r>
            <a:r>
              <a:rPr sz="2200" dirty="0">
                <a:solidFill>
                  <a:srgbClr val="414042"/>
                </a:solidFill>
                <a:latin typeface="Arial"/>
                <a:cs typeface="Arial"/>
              </a:rPr>
              <a:t>other </a:t>
            </a:r>
            <a:r>
              <a:rPr sz="2200" spc="11" dirty="0">
                <a:solidFill>
                  <a:srgbClr val="414042"/>
                </a:solidFill>
                <a:latin typeface="Arial"/>
                <a:cs typeface="Arial"/>
              </a:rPr>
              <a:t>correlations </a:t>
            </a:r>
            <a:r>
              <a:rPr sz="2200" dirty="0">
                <a:solidFill>
                  <a:srgbClr val="414042"/>
                </a:solidFill>
                <a:latin typeface="Arial"/>
                <a:cs typeface="Arial"/>
              </a:rPr>
              <a:t>to </a:t>
            </a:r>
            <a:r>
              <a:rPr sz="2200" spc="21" dirty="0">
                <a:solidFill>
                  <a:srgbClr val="414042"/>
                </a:solidFill>
                <a:latin typeface="Arial"/>
                <a:cs typeface="Arial"/>
              </a:rPr>
              <a:t>be </a:t>
            </a:r>
            <a:r>
              <a:rPr sz="2200" spc="11" dirty="0">
                <a:solidFill>
                  <a:srgbClr val="414042"/>
                </a:solidFill>
                <a:latin typeface="Arial"/>
                <a:cs typeface="Arial"/>
              </a:rPr>
              <a:t>placed in the </a:t>
            </a:r>
            <a:r>
              <a:rPr sz="2200" spc="21" dirty="0">
                <a:solidFill>
                  <a:srgbClr val="414042"/>
                </a:solidFill>
                <a:latin typeface="Arial"/>
                <a:cs typeface="Arial"/>
              </a:rPr>
              <a:t>ammo</a:t>
            </a:r>
            <a:r>
              <a:rPr sz="2200" spc="11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2200" spc="-32" dirty="0">
                <a:solidFill>
                  <a:srgbClr val="414042"/>
                </a:solidFill>
                <a:latin typeface="Arial"/>
                <a:cs typeface="Arial"/>
              </a:rPr>
              <a:t>bar.</a:t>
            </a:r>
            <a:endParaRPr sz="2200" dirty="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2246764" y="4545806"/>
            <a:ext cx="6604849" cy="947200"/>
          </a:xfrm>
          <a:prstGeom prst="rect">
            <a:avLst/>
          </a:prstGeom>
        </p:spPr>
        <p:txBody>
          <a:bodyPr vert="horz" wrap="square" lIns="0" tIns="29735" rIns="0" bIns="0" rtlCol="0">
            <a:spAutoFit/>
          </a:bodyPr>
          <a:lstStyle/>
          <a:p>
            <a:pPr marL="27032">
              <a:spcBef>
                <a:spcPts val="234"/>
              </a:spcBef>
            </a:pPr>
            <a:r>
              <a:rPr sz="3000" b="1" spc="-21" dirty="0">
                <a:solidFill>
                  <a:srgbClr val="7B7C7F"/>
                </a:solidFill>
                <a:latin typeface="Arial"/>
                <a:cs typeface="Arial"/>
              </a:rPr>
              <a:t>Presenter:</a:t>
            </a:r>
            <a:endParaRPr sz="3000" dirty="0">
              <a:latin typeface="Arial"/>
              <a:cs typeface="Arial"/>
            </a:endParaRPr>
          </a:p>
          <a:p>
            <a:pPr marL="27032">
              <a:spcBef>
                <a:spcPts val="21"/>
              </a:spcBef>
            </a:pPr>
            <a:r>
              <a:rPr sz="3000" spc="-43" dirty="0">
                <a:solidFill>
                  <a:srgbClr val="7B7C7F"/>
                </a:solidFill>
                <a:latin typeface="Arial"/>
                <a:cs typeface="Arial"/>
              </a:rPr>
              <a:t>Presenter</a:t>
            </a:r>
            <a:r>
              <a:rPr sz="3000" spc="-21" dirty="0">
                <a:solidFill>
                  <a:srgbClr val="7B7C7F"/>
                </a:solidFill>
                <a:latin typeface="Arial"/>
                <a:cs typeface="Arial"/>
              </a:rPr>
              <a:t> Name</a:t>
            </a:r>
            <a:endParaRPr sz="3000" dirty="0">
              <a:latin typeface="Arial"/>
              <a:cs typeface="Arial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12361192" y="1663672"/>
            <a:ext cx="18128635" cy="11131022"/>
          </a:xfrm>
          <a:prstGeom prst="rect">
            <a:avLst/>
          </a:prstGeom>
          <a:noFill/>
        </p:spPr>
        <p:txBody>
          <a:bodyPr vert="horz" wrap="square" lIns="0" tIns="25680" rIns="0" bIns="0" rtlCol="0">
            <a:spAutoFit/>
          </a:bodyPr>
          <a:lstStyle/>
          <a:p>
            <a:pPr marL="27032" marR="10813">
              <a:lnSpc>
                <a:spcPct val="100600"/>
              </a:lnSpc>
              <a:spcBef>
                <a:spcPts val="202"/>
              </a:spcBef>
            </a:pPr>
            <a:r>
              <a:rPr sz="12000" spc="-192" dirty="0">
                <a:solidFill>
                  <a:schemeClr val="bg1"/>
                </a:solidFill>
                <a:latin typeface="Arial"/>
                <a:cs typeface="Arial"/>
              </a:rPr>
              <a:t>Main </a:t>
            </a:r>
            <a:r>
              <a:rPr sz="12000" spc="-243" dirty="0">
                <a:solidFill>
                  <a:schemeClr val="bg1"/>
                </a:solidFill>
                <a:latin typeface="Arial"/>
                <a:cs typeface="Arial"/>
              </a:rPr>
              <a:t>finding </a:t>
            </a:r>
            <a:r>
              <a:rPr sz="12000" spc="-138" dirty="0">
                <a:solidFill>
                  <a:schemeClr val="bg1"/>
                </a:solidFill>
                <a:latin typeface="Arial"/>
                <a:cs typeface="Arial"/>
              </a:rPr>
              <a:t>goes </a:t>
            </a:r>
            <a:r>
              <a:rPr sz="12000" spc="-255" dirty="0">
                <a:solidFill>
                  <a:schemeClr val="bg1"/>
                </a:solidFill>
                <a:latin typeface="Arial"/>
                <a:cs typeface="Arial"/>
              </a:rPr>
              <a:t>here,  translated into </a:t>
            </a:r>
            <a:r>
              <a:rPr sz="12000" spc="-234" dirty="0">
                <a:solidFill>
                  <a:schemeClr val="bg1"/>
                </a:solidFill>
                <a:latin typeface="Arial"/>
                <a:cs typeface="Arial"/>
              </a:rPr>
              <a:t>plain </a:t>
            </a:r>
            <a:r>
              <a:rPr sz="12000" spc="-287" dirty="0">
                <a:solidFill>
                  <a:schemeClr val="bg1"/>
                </a:solidFill>
                <a:latin typeface="Arial"/>
                <a:cs typeface="Arial"/>
              </a:rPr>
              <a:t>English.  </a:t>
            </a:r>
            <a:r>
              <a:rPr sz="12000" spc="-96" dirty="0">
                <a:solidFill>
                  <a:schemeClr val="bg1"/>
                </a:solidFill>
                <a:latin typeface="Arial Black"/>
                <a:cs typeface="Arial Black"/>
              </a:rPr>
              <a:t>Emphasise</a:t>
            </a:r>
            <a:r>
              <a:rPr sz="12000" b="1" spc="-96" dirty="0">
                <a:solidFill>
                  <a:schemeClr val="bg1"/>
                </a:solidFill>
                <a:latin typeface="Arial Black"/>
                <a:cs typeface="Arial Black"/>
              </a:rPr>
              <a:t> </a:t>
            </a:r>
            <a:r>
              <a:rPr sz="12000" spc="-160" dirty="0">
                <a:solidFill>
                  <a:schemeClr val="bg1"/>
                </a:solidFill>
                <a:latin typeface="Arial"/>
                <a:cs typeface="Arial"/>
              </a:rPr>
              <a:t>the </a:t>
            </a:r>
            <a:r>
              <a:rPr sz="12000" spc="-170" dirty="0">
                <a:solidFill>
                  <a:schemeClr val="bg1"/>
                </a:solidFill>
                <a:latin typeface="Arial"/>
                <a:cs typeface="Arial"/>
              </a:rPr>
              <a:t>important  </a:t>
            </a:r>
            <a:r>
              <a:rPr sz="12000" spc="-202" dirty="0">
                <a:solidFill>
                  <a:schemeClr val="bg1"/>
                </a:solidFill>
                <a:latin typeface="Arial"/>
                <a:cs typeface="Arial"/>
              </a:rPr>
              <a:t>words </a:t>
            </a:r>
            <a:r>
              <a:rPr sz="12000" spc="-96" dirty="0">
                <a:solidFill>
                  <a:schemeClr val="bg1"/>
                </a:solidFill>
                <a:latin typeface="Arial"/>
                <a:cs typeface="Arial"/>
              </a:rPr>
              <a:t>or </a:t>
            </a:r>
            <a:r>
              <a:rPr sz="12000" spc="-243" dirty="0">
                <a:solidFill>
                  <a:schemeClr val="bg1"/>
                </a:solidFill>
                <a:latin typeface="Arial Black"/>
                <a:cs typeface="Arial Black"/>
              </a:rPr>
              <a:t>key</a:t>
            </a:r>
            <a:r>
              <a:rPr sz="12000" spc="298" dirty="0">
                <a:solidFill>
                  <a:schemeClr val="bg1"/>
                </a:solidFill>
                <a:latin typeface="Arial Black"/>
                <a:cs typeface="Arial Black"/>
              </a:rPr>
              <a:t> </a:t>
            </a:r>
            <a:r>
              <a:rPr sz="12000" spc="-106" dirty="0">
                <a:solidFill>
                  <a:schemeClr val="bg1"/>
                </a:solidFill>
                <a:latin typeface="Arial Black"/>
                <a:cs typeface="Arial Black"/>
              </a:rPr>
              <a:t>mes</a:t>
            </a:r>
            <a:r>
              <a:rPr lang="en-US" sz="12000" spc="-106" dirty="0">
                <a:solidFill>
                  <a:schemeClr val="bg1"/>
                </a:solidFill>
                <a:latin typeface="Arial Black"/>
                <a:cs typeface="Arial Black"/>
              </a:rPr>
              <a:t>s</a:t>
            </a:r>
            <a:r>
              <a:rPr sz="12000" spc="-106" dirty="0">
                <a:solidFill>
                  <a:schemeClr val="bg1"/>
                </a:solidFill>
                <a:latin typeface="Arial Black"/>
                <a:cs typeface="Arial Black"/>
              </a:rPr>
              <a:t>age</a:t>
            </a:r>
            <a:endParaRPr sz="12000" dirty="0">
              <a:solidFill>
                <a:schemeClr val="bg1"/>
              </a:solidFill>
              <a:latin typeface="Arial Black"/>
              <a:cs typeface="Arial Black"/>
            </a:endParaRPr>
          </a:p>
          <a:p>
            <a:pPr marL="27032">
              <a:spcBef>
                <a:spcPts val="96"/>
              </a:spcBef>
            </a:pPr>
            <a:r>
              <a:rPr sz="12000" spc="-170" dirty="0">
                <a:solidFill>
                  <a:schemeClr val="bg1"/>
                </a:solidFill>
                <a:latin typeface="Arial"/>
                <a:cs typeface="Arial"/>
              </a:rPr>
              <a:t>for more </a:t>
            </a:r>
            <a:r>
              <a:rPr sz="12000" spc="-213" dirty="0">
                <a:solidFill>
                  <a:schemeClr val="bg1"/>
                </a:solidFill>
                <a:latin typeface="Arial"/>
                <a:cs typeface="Arial"/>
              </a:rPr>
              <a:t>impact</a:t>
            </a:r>
            <a:r>
              <a:rPr sz="12000" spc="372" dirty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sz="12000" spc="-170" dirty="0">
                <a:solidFill>
                  <a:schemeClr val="bg1"/>
                </a:solidFill>
                <a:latin typeface="Arial"/>
                <a:cs typeface="Arial"/>
              </a:rPr>
              <a:t>and</a:t>
            </a:r>
            <a:endParaRPr sz="12000" dirty="0">
              <a:solidFill>
                <a:schemeClr val="bg1"/>
              </a:solidFill>
              <a:latin typeface="Arial"/>
              <a:cs typeface="Arial"/>
            </a:endParaRPr>
          </a:p>
          <a:p>
            <a:pPr marL="27032">
              <a:spcBef>
                <a:spcPts val="85"/>
              </a:spcBef>
            </a:pPr>
            <a:r>
              <a:rPr sz="12000" spc="-202" dirty="0">
                <a:solidFill>
                  <a:schemeClr val="bg1"/>
                </a:solidFill>
                <a:latin typeface="Arial Black"/>
                <a:cs typeface="Arial Black"/>
              </a:rPr>
              <a:t>readability</a:t>
            </a:r>
            <a:r>
              <a:rPr sz="12000" spc="-202" dirty="0">
                <a:solidFill>
                  <a:schemeClr val="bg1"/>
                </a:solidFill>
                <a:latin typeface="Arial"/>
                <a:cs typeface="Arial"/>
              </a:rPr>
              <a:t>.</a:t>
            </a:r>
            <a:endParaRPr sz="12000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157" name="object 7">
            <a:extLst>
              <a:ext uri="{FF2B5EF4-FFF2-40B4-BE49-F238E27FC236}">
                <a16:creationId xmlns:a16="http://schemas.microsoft.com/office/drawing/2014/main" id="{A5EB93A9-3B6B-A744-8D93-BFCE855920D4}"/>
              </a:ext>
            </a:extLst>
          </p:cNvPr>
          <p:cNvSpPr txBox="1"/>
          <p:nvPr/>
        </p:nvSpPr>
        <p:spPr>
          <a:xfrm>
            <a:off x="33952990" y="11920757"/>
            <a:ext cx="7722467" cy="1747875"/>
          </a:xfrm>
          <a:prstGeom prst="rect">
            <a:avLst/>
          </a:prstGeom>
        </p:spPr>
        <p:txBody>
          <a:bodyPr vert="horz" wrap="square" lIns="0" tIns="220306" rIns="0" bIns="0" rtlCol="0">
            <a:spAutoFit/>
          </a:bodyPr>
          <a:lstStyle/>
          <a:p>
            <a:pPr marL="27032">
              <a:spcBef>
                <a:spcPts val="1735"/>
              </a:spcBef>
            </a:pPr>
            <a:r>
              <a:rPr sz="3000" b="1" spc="-11" dirty="0">
                <a:solidFill>
                  <a:srgbClr val="414042"/>
                </a:solidFill>
                <a:latin typeface="Arial"/>
                <a:cs typeface="Arial"/>
              </a:rPr>
              <a:t>Heading Title</a:t>
            </a:r>
            <a:endParaRPr sz="3000" b="1" dirty="0">
              <a:latin typeface="Arial"/>
              <a:cs typeface="Arial"/>
            </a:endParaRPr>
          </a:p>
          <a:p>
            <a:pPr marL="27032" marR="35142">
              <a:lnSpc>
                <a:spcPct val="104400"/>
              </a:lnSpc>
              <a:spcBef>
                <a:spcPts val="1000"/>
              </a:spcBef>
            </a:pPr>
            <a:r>
              <a:rPr sz="2000" spc="21" dirty="0">
                <a:solidFill>
                  <a:srgbClr val="414042"/>
                </a:solidFill>
                <a:latin typeface="Arial"/>
                <a:cs typeface="Arial"/>
              </a:rPr>
              <a:t>Lorem </a:t>
            </a:r>
            <a:r>
              <a:rPr sz="2000" spc="11" dirty="0">
                <a:solidFill>
                  <a:srgbClr val="414042"/>
                </a:solidFill>
                <a:latin typeface="Arial"/>
                <a:cs typeface="Arial"/>
              </a:rPr>
              <a:t>ipsum dolor </a:t>
            </a:r>
            <a:r>
              <a:rPr sz="2000" dirty="0">
                <a:solidFill>
                  <a:srgbClr val="414042"/>
                </a:solidFill>
                <a:latin typeface="Arial"/>
                <a:cs typeface="Arial"/>
              </a:rPr>
              <a:t>sit </a:t>
            </a:r>
            <a:r>
              <a:rPr sz="2000" spc="11" dirty="0">
                <a:solidFill>
                  <a:srgbClr val="414042"/>
                </a:solidFill>
                <a:latin typeface="Arial"/>
                <a:cs typeface="Arial"/>
              </a:rPr>
              <a:t>amet, at </a:t>
            </a:r>
            <a:r>
              <a:rPr sz="2000" dirty="0">
                <a:solidFill>
                  <a:srgbClr val="414042"/>
                </a:solidFill>
                <a:latin typeface="Arial"/>
                <a:cs typeface="Arial"/>
              </a:rPr>
              <a:t>elitr </a:t>
            </a:r>
            <a:r>
              <a:rPr sz="2000" spc="11" dirty="0">
                <a:solidFill>
                  <a:srgbClr val="414042"/>
                </a:solidFill>
                <a:latin typeface="Arial"/>
                <a:cs typeface="Arial"/>
              </a:rPr>
              <a:t>vivendum </a:t>
            </a:r>
            <a:r>
              <a:rPr sz="2000" spc="21" dirty="0">
                <a:solidFill>
                  <a:srgbClr val="414042"/>
                </a:solidFill>
                <a:latin typeface="Arial"/>
                <a:cs typeface="Arial"/>
              </a:rPr>
              <a:t>indoctum </a:t>
            </a:r>
            <a:r>
              <a:rPr sz="2000" dirty="0">
                <a:solidFill>
                  <a:srgbClr val="414042"/>
                </a:solidFill>
                <a:latin typeface="Arial"/>
                <a:cs typeface="Arial"/>
              </a:rPr>
              <a:t>sit, </a:t>
            </a:r>
            <a:r>
              <a:rPr sz="2000" spc="11" dirty="0">
                <a:solidFill>
                  <a:srgbClr val="414042"/>
                </a:solidFill>
                <a:latin typeface="Arial"/>
                <a:cs typeface="Arial"/>
              </a:rPr>
              <a:t>fugit  </a:t>
            </a:r>
            <a:r>
              <a:rPr sz="2000" spc="21" dirty="0">
                <a:solidFill>
                  <a:srgbClr val="414042"/>
                </a:solidFill>
                <a:latin typeface="Arial"/>
                <a:cs typeface="Arial"/>
              </a:rPr>
              <a:t>populo sea </a:t>
            </a:r>
            <a:r>
              <a:rPr sz="2000" spc="11" dirty="0">
                <a:solidFill>
                  <a:srgbClr val="414042"/>
                </a:solidFill>
                <a:latin typeface="Arial"/>
                <a:cs typeface="Arial"/>
              </a:rPr>
              <a:t>ea. In vero </a:t>
            </a:r>
            <a:r>
              <a:rPr sz="2000" spc="21" dirty="0">
                <a:solidFill>
                  <a:srgbClr val="414042"/>
                </a:solidFill>
                <a:latin typeface="Arial"/>
                <a:cs typeface="Arial"/>
              </a:rPr>
              <a:t>omnesque eam. Eu </a:t>
            </a:r>
            <a:r>
              <a:rPr sz="2000" spc="11" dirty="0">
                <a:solidFill>
                  <a:srgbClr val="414042"/>
                </a:solidFill>
                <a:latin typeface="Arial"/>
                <a:cs typeface="Arial"/>
              </a:rPr>
              <a:t>vulputate interesset quo,  </a:t>
            </a:r>
            <a:r>
              <a:rPr sz="2000" spc="21" dirty="0">
                <a:solidFill>
                  <a:srgbClr val="414042"/>
                </a:solidFill>
                <a:latin typeface="Arial"/>
                <a:cs typeface="Arial"/>
              </a:rPr>
              <a:t>vim ut </a:t>
            </a:r>
            <a:r>
              <a:rPr sz="2000" spc="11" dirty="0">
                <a:solidFill>
                  <a:srgbClr val="414042"/>
                </a:solidFill>
                <a:latin typeface="Arial"/>
                <a:cs typeface="Arial"/>
              </a:rPr>
              <a:t>vitae </a:t>
            </a:r>
            <a:r>
              <a:rPr sz="2000" dirty="0">
                <a:solidFill>
                  <a:srgbClr val="414042"/>
                </a:solidFill>
                <a:latin typeface="Arial"/>
                <a:cs typeface="Arial"/>
              </a:rPr>
              <a:t>altera </a:t>
            </a:r>
            <a:r>
              <a:rPr sz="2000" spc="11" dirty="0">
                <a:solidFill>
                  <a:srgbClr val="414042"/>
                </a:solidFill>
                <a:latin typeface="Arial"/>
                <a:cs typeface="Arial"/>
              </a:rPr>
              <a:t>sanctus, </a:t>
            </a:r>
            <a:r>
              <a:rPr sz="2000" spc="21" dirty="0">
                <a:solidFill>
                  <a:srgbClr val="414042"/>
                </a:solidFill>
                <a:latin typeface="Arial"/>
                <a:cs typeface="Arial"/>
              </a:rPr>
              <a:t>vim </a:t>
            </a:r>
            <a:r>
              <a:rPr sz="2000" spc="11" dirty="0">
                <a:solidFill>
                  <a:srgbClr val="414042"/>
                </a:solidFill>
                <a:latin typeface="Arial"/>
                <a:cs typeface="Arial"/>
              </a:rPr>
              <a:t>et laudem</a:t>
            </a:r>
            <a:r>
              <a:rPr sz="2000" spc="85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2000" spc="11" dirty="0" err="1">
                <a:solidFill>
                  <a:srgbClr val="414042"/>
                </a:solidFill>
                <a:latin typeface="Arial"/>
                <a:cs typeface="Arial"/>
              </a:rPr>
              <a:t>splendide</a:t>
            </a:r>
            <a:r>
              <a:rPr sz="2000" spc="11" dirty="0">
                <a:solidFill>
                  <a:srgbClr val="414042"/>
                </a:solidFill>
                <a:latin typeface="Arial"/>
                <a:cs typeface="Arial"/>
              </a:rPr>
              <a:t>.</a:t>
            </a:r>
            <a:endParaRPr sz="2000" dirty="0">
              <a:latin typeface="Arial"/>
              <a:cs typeface="Arial"/>
            </a:endParaRPr>
          </a:p>
        </p:txBody>
      </p:sp>
      <p:pic>
        <p:nvPicPr>
          <p:cNvPr id="160" name="Picture 159">
            <a:extLst>
              <a:ext uri="{FF2B5EF4-FFF2-40B4-BE49-F238E27FC236}">
                <a16:creationId xmlns:a16="http://schemas.microsoft.com/office/drawing/2014/main" id="{FA6FD15D-1455-2C43-AEBF-F90F890B776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39074" y="4622006"/>
            <a:ext cx="800100" cy="838200"/>
          </a:xfrm>
          <a:prstGeom prst="rect">
            <a:avLst/>
          </a:prstGeom>
        </p:spPr>
      </p:pic>
      <p:pic>
        <p:nvPicPr>
          <p:cNvPr id="162" name="Picture 161">
            <a:extLst>
              <a:ext uri="{FF2B5EF4-FFF2-40B4-BE49-F238E27FC236}">
                <a16:creationId xmlns:a16="http://schemas.microsoft.com/office/drawing/2014/main" id="{1D000EBB-A0F3-0D44-A6B2-13C5C02E5396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39074" y="5841206"/>
            <a:ext cx="800100" cy="838200"/>
          </a:xfrm>
          <a:prstGeom prst="rect">
            <a:avLst/>
          </a:prstGeom>
        </p:spPr>
      </p:pic>
      <p:sp>
        <p:nvSpPr>
          <p:cNvPr id="164" name="object 12">
            <a:extLst>
              <a:ext uri="{FF2B5EF4-FFF2-40B4-BE49-F238E27FC236}">
                <a16:creationId xmlns:a16="http://schemas.microsoft.com/office/drawing/2014/main" id="{E37E8FF3-8787-9F4E-9506-44413C4388D5}"/>
              </a:ext>
            </a:extLst>
          </p:cNvPr>
          <p:cNvSpPr txBox="1"/>
          <p:nvPr/>
        </p:nvSpPr>
        <p:spPr>
          <a:xfrm>
            <a:off x="2399164" y="5895434"/>
            <a:ext cx="6604849" cy="1053126"/>
          </a:xfrm>
          <a:prstGeom prst="rect">
            <a:avLst/>
          </a:prstGeom>
        </p:spPr>
        <p:txBody>
          <a:bodyPr vert="horz" wrap="square" lIns="0" tIns="29735" rIns="0" bIns="0" rtlCol="0">
            <a:spAutoFit/>
          </a:bodyPr>
          <a:lstStyle/>
          <a:p>
            <a:pPr marL="27032" marR="10813">
              <a:lnSpc>
                <a:spcPct val="103299"/>
              </a:lnSpc>
              <a:spcBef>
                <a:spcPts val="2054"/>
              </a:spcBef>
            </a:pPr>
            <a:r>
              <a:rPr sz="2200" spc="11" dirty="0">
                <a:solidFill>
                  <a:srgbClr val="7B7C7F"/>
                </a:solidFill>
                <a:latin typeface="Arial"/>
                <a:cs typeface="Arial"/>
              </a:rPr>
              <a:t>Author </a:t>
            </a:r>
            <a:r>
              <a:rPr sz="2200" spc="-21" dirty="0">
                <a:solidFill>
                  <a:srgbClr val="7B7C7F"/>
                </a:solidFill>
                <a:latin typeface="Arial"/>
                <a:cs typeface="Arial"/>
              </a:rPr>
              <a:t>Name1, </a:t>
            </a:r>
            <a:r>
              <a:rPr sz="2200" spc="11" dirty="0">
                <a:solidFill>
                  <a:srgbClr val="7B7C7F"/>
                </a:solidFill>
                <a:latin typeface="Arial"/>
                <a:cs typeface="Arial"/>
              </a:rPr>
              <a:t>Author Name2,  </a:t>
            </a:r>
            <a:br>
              <a:rPr lang="en-AU" sz="2200" spc="11" dirty="0">
                <a:solidFill>
                  <a:srgbClr val="7B7C7F"/>
                </a:solidFill>
                <a:latin typeface="Arial"/>
                <a:cs typeface="Arial"/>
              </a:rPr>
            </a:br>
            <a:r>
              <a:rPr sz="2200" spc="11" dirty="0">
                <a:solidFill>
                  <a:srgbClr val="7B7C7F"/>
                </a:solidFill>
                <a:latin typeface="Arial"/>
                <a:cs typeface="Arial"/>
              </a:rPr>
              <a:t>Author Name3, Author </a:t>
            </a:r>
            <a:r>
              <a:rPr sz="2200" spc="32" dirty="0">
                <a:solidFill>
                  <a:srgbClr val="7B7C7F"/>
                </a:solidFill>
                <a:latin typeface="Arial"/>
                <a:cs typeface="Arial"/>
              </a:rPr>
              <a:t>Name4  </a:t>
            </a:r>
            <a:br>
              <a:rPr lang="en-AU" sz="2200" spc="32" dirty="0">
                <a:solidFill>
                  <a:srgbClr val="7B7C7F"/>
                </a:solidFill>
                <a:latin typeface="Arial"/>
                <a:cs typeface="Arial"/>
              </a:rPr>
            </a:br>
            <a:r>
              <a:rPr sz="2200" dirty="0">
                <a:solidFill>
                  <a:srgbClr val="7B7C7F"/>
                </a:solidFill>
                <a:latin typeface="Arial"/>
                <a:cs typeface="Arial"/>
              </a:rPr>
              <a:t>Affiliations</a:t>
            </a:r>
            <a:endParaRPr sz="2200" dirty="0">
              <a:latin typeface="Arial"/>
              <a:cs typeface="Arial"/>
            </a:endParaRPr>
          </a:p>
        </p:txBody>
      </p:sp>
      <p:pic>
        <p:nvPicPr>
          <p:cNvPr id="170" name="Picture 169">
            <a:extLst>
              <a:ext uri="{FF2B5EF4-FFF2-40B4-BE49-F238E27FC236}">
                <a16:creationId xmlns:a16="http://schemas.microsoft.com/office/drawing/2014/main" id="{97EABE4C-E8CB-D14A-B882-63947425C3D2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07481" y="25804841"/>
            <a:ext cx="2832100" cy="2806700"/>
          </a:xfrm>
          <a:prstGeom prst="rect">
            <a:avLst/>
          </a:prstGeom>
        </p:spPr>
      </p:pic>
      <p:sp>
        <p:nvSpPr>
          <p:cNvPr id="17" name="object 9">
            <a:extLst>
              <a:ext uri="{FF2B5EF4-FFF2-40B4-BE49-F238E27FC236}">
                <a16:creationId xmlns:a16="http://schemas.microsoft.com/office/drawing/2014/main" id="{D281D92C-A0EF-8949-B813-1077DEA745D6}"/>
              </a:ext>
            </a:extLst>
          </p:cNvPr>
          <p:cNvSpPr txBox="1"/>
          <p:nvPr/>
        </p:nvSpPr>
        <p:spPr>
          <a:xfrm>
            <a:off x="33952994" y="19862974"/>
            <a:ext cx="7722465" cy="1750953"/>
          </a:xfrm>
          <a:prstGeom prst="rect">
            <a:avLst/>
          </a:prstGeom>
        </p:spPr>
        <p:txBody>
          <a:bodyPr vert="horz" wrap="square" lIns="0" tIns="220306" rIns="0" bIns="0" rtlCol="0">
            <a:spAutoFit/>
          </a:bodyPr>
          <a:lstStyle/>
          <a:p>
            <a:pPr marL="27032">
              <a:spcBef>
                <a:spcPts val="1735"/>
              </a:spcBef>
            </a:pPr>
            <a:r>
              <a:rPr sz="3000" b="1" spc="-11" dirty="0">
                <a:solidFill>
                  <a:srgbClr val="414042"/>
                </a:solidFill>
                <a:latin typeface="Arial"/>
                <a:cs typeface="Arial"/>
              </a:rPr>
              <a:t>Acknowledgements</a:t>
            </a:r>
            <a:endParaRPr sz="3000" dirty="0">
              <a:latin typeface="Arial"/>
              <a:cs typeface="Arial"/>
            </a:endParaRPr>
          </a:p>
          <a:p>
            <a:pPr marL="27032" marR="10813">
              <a:lnSpc>
                <a:spcPct val="104400"/>
              </a:lnSpc>
              <a:spcBef>
                <a:spcPts val="1000"/>
              </a:spcBef>
            </a:pPr>
            <a:r>
              <a:rPr sz="2000" spc="21" dirty="0">
                <a:solidFill>
                  <a:srgbClr val="414042"/>
                </a:solidFill>
                <a:latin typeface="Arial"/>
                <a:cs typeface="Arial"/>
              </a:rPr>
              <a:t>Lorem </a:t>
            </a:r>
            <a:r>
              <a:rPr sz="2000" spc="11" dirty="0">
                <a:solidFill>
                  <a:srgbClr val="414042"/>
                </a:solidFill>
                <a:latin typeface="Arial"/>
                <a:cs typeface="Arial"/>
              </a:rPr>
              <a:t>ipsum dolor </a:t>
            </a:r>
            <a:r>
              <a:rPr sz="2000" dirty="0">
                <a:solidFill>
                  <a:srgbClr val="414042"/>
                </a:solidFill>
                <a:latin typeface="Arial"/>
                <a:cs typeface="Arial"/>
              </a:rPr>
              <a:t>sit </a:t>
            </a:r>
            <a:r>
              <a:rPr sz="2000" spc="11" dirty="0">
                <a:solidFill>
                  <a:srgbClr val="414042"/>
                </a:solidFill>
                <a:latin typeface="Arial"/>
                <a:cs typeface="Arial"/>
              </a:rPr>
              <a:t>amet, at </a:t>
            </a:r>
            <a:r>
              <a:rPr sz="2000" dirty="0">
                <a:solidFill>
                  <a:srgbClr val="414042"/>
                </a:solidFill>
                <a:latin typeface="Arial"/>
                <a:cs typeface="Arial"/>
              </a:rPr>
              <a:t>elitr </a:t>
            </a:r>
            <a:r>
              <a:rPr sz="2000" spc="11" dirty="0">
                <a:solidFill>
                  <a:srgbClr val="414042"/>
                </a:solidFill>
                <a:latin typeface="Arial"/>
                <a:cs typeface="Arial"/>
              </a:rPr>
              <a:t>vivendum </a:t>
            </a:r>
            <a:r>
              <a:rPr sz="2000" spc="21" dirty="0">
                <a:solidFill>
                  <a:srgbClr val="414042"/>
                </a:solidFill>
                <a:latin typeface="Arial"/>
                <a:cs typeface="Arial"/>
              </a:rPr>
              <a:t>indoctum </a:t>
            </a:r>
            <a:r>
              <a:rPr sz="2000" dirty="0">
                <a:solidFill>
                  <a:srgbClr val="414042"/>
                </a:solidFill>
                <a:latin typeface="Arial"/>
                <a:cs typeface="Arial"/>
              </a:rPr>
              <a:t>sit, </a:t>
            </a:r>
            <a:r>
              <a:rPr sz="2000" spc="11" dirty="0">
                <a:solidFill>
                  <a:srgbClr val="414042"/>
                </a:solidFill>
                <a:latin typeface="Arial"/>
                <a:cs typeface="Arial"/>
              </a:rPr>
              <a:t>fugit  </a:t>
            </a:r>
            <a:r>
              <a:rPr sz="2000" spc="21" dirty="0">
                <a:solidFill>
                  <a:srgbClr val="414042"/>
                </a:solidFill>
                <a:latin typeface="Arial"/>
                <a:cs typeface="Arial"/>
              </a:rPr>
              <a:t>populo sea </a:t>
            </a:r>
            <a:r>
              <a:rPr sz="2000" spc="11" dirty="0">
                <a:solidFill>
                  <a:srgbClr val="414042"/>
                </a:solidFill>
                <a:latin typeface="Arial"/>
                <a:cs typeface="Arial"/>
              </a:rPr>
              <a:t>ea. In vero </a:t>
            </a:r>
            <a:r>
              <a:rPr sz="2000" spc="21" dirty="0">
                <a:solidFill>
                  <a:srgbClr val="414042"/>
                </a:solidFill>
                <a:latin typeface="Arial"/>
                <a:cs typeface="Arial"/>
              </a:rPr>
              <a:t>omnesque eam. Eu </a:t>
            </a:r>
            <a:r>
              <a:rPr sz="2000" spc="11" dirty="0">
                <a:solidFill>
                  <a:srgbClr val="414042"/>
                </a:solidFill>
                <a:latin typeface="Arial"/>
                <a:cs typeface="Arial"/>
              </a:rPr>
              <a:t>vulputate interesset quo,  </a:t>
            </a:r>
            <a:r>
              <a:rPr sz="2000" spc="21" dirty="0">
                <a:solidFill>
                  <a:srgbClr val="414042"/>
                </a:solidFill>
                <a:latin typeface="Arial"/>
                <a:cs typeface="Arial"/>
              </a:rPr>
              <a:t>vim ut </a:t>
            </a:r>
            <a:r>
              <a:rPr sz="2000" spc="11" dirty="0">
                <a:solidFill>
                  <a:srgbClr val="414042"/>
                </a:solidFill>
                <a:latin typeface="Arial"/>
                <a:cs typeface="Arial"/>
              </a:rPr>
              <a:t>vitae </a:t>
            </a:r>
            <a:r>
              <a:rPr sz="2000" dirty="0">
                <a:solidFill>
                  <a:srgbClr val="414042"/>
                </a:solidFill>
                <a:latin typeface="Arial"/>
                <a:cs typeface="Arial"/>
              </a:rPr>
              <a:t>altera </a:t>
            </a:r>
            <a:r>
              <a:rPr sz="2000" spc="11" dirty="0">
                <a:solidFill>
                  <a:srgbClr val="414042"/>
                </a:solidFill>
                <a:latin typeface="Arial"/>
                <a:cs typeface="Arial"/>
              </a:rPr>
              <a:t>sanctus, </a:t>
            </a:r>
            <a:r>
              <a:rPr sz="2000" spc="21" dirty="0">
                <a:solidFill>
                  <a:srgbClr val="414042"/>
                </a:solidFill>
                <a:latin typeface="Arial"/>
                <a:cs typeface="Arial"/>
              </a:rPr>
              <a:t>vim </a:t>
            </a:r>
            <a:r>
              <a:rPr sz="2000" spc="11" dirty="0">
                <a:solidFill>
                  <a:srgbClr val="414042"/>
                </a:solidFill>
                <a:latin typeface="Arial"/>
                <a:cs typeface="Arial"/>
              </a:rPr>
              <a:t>et laudem</a:t>
            </a:r>
            <a:r>
              <a:rPr sz="2000" spc="85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2000" spc="11" dirty="0">
                <a:solidFill>
                  <a:srgbClr val="414042"/>
                </a:solidFill>
                <a:latin typeface="Arial"/>
                <a:cs typeface="Arial"/>
              </a:rPr>
              <a:t>splendide.</a:t>
            </a:r>
            <a:endParaRPr sz="2000" dirty="0">
              <a:latin typeface="Arial"/>
              <a:cs typeface="Arial"/>
            </a:endParaRPr>
          </a:p>
        </p:txBody>
      </p:sp>
      <p:sp>
        <p:nvSpPr>
          <p:cNvPr id="18" name="object 10">
            <a:extLst>
              <a:ext uri="{FF2B5EF4-FFF2-40B4-BE49-F238E27FC236}">
                <a16:creationId xmlns:a16="http://schemas.microsoft.com/office/drawing/2014/main" id="{DF3941E7-BEEB-6F46-B13E-D4D52F96B06C}"/>
              </a:ext>
            </a:extLst>
          </p:cNvPr>
          <p:cNvSpPr txBox="1"/>
          <p:nvPr/>
        </p:nvSpPr>
        <p:spPr>
          <a:xfrm>
            <a:off x="33952994" y="22880235"/>
            <a:ext cx="7722465" cy="1747875"/>
          </a:xfrm>
          <a:prstGeom prst="rect">
            <a:avLst/>
          </a:prstGeom>
        </p:spPr>
        <p:txBody>
          <a:bodyPr vert="horz" wrap="square" lIns="0" tIns="220306" rIns="0" bIns="0" rtlCol="0">
            <a:spAutoFit/>
          </a:bodyPr>
          <a:lstStyle/>
          <a:p>
            <a:pPr marL="27032">
              <a:spcBef>
                <a:spcPts val="1735"/>
              </a:spcBef>
            </a:pPr>
            <a:r>
              <a:rPr sz="3000" b="1" spc="-11" dirty="0">
                <a:solidFill>
                  <a:srgbClr val="414042"/>
                </a:solidFill>
                <a:latin typeface="Arial"/>
                <a:cs typeface="Arial"/>
              </a:rPr>
              <a:t>References</a:t>
            </a:r>
            <a:endParaRPr sz="3000" dirty="0">
              <a:latin typeface="Arial"/>
              <a:cs typeface="Arial"/>
            </a:endParaRPr>
          </a:p>
          <a:p>
            <a:pPr marL="27032" marR="10813">
              <a:lnSpc>
                <a:spcPct val="104400"/>
              </a:lnSpc>
              <a:spcBef>
                <a:spcPts val="1000"/>
              </a:spcBef>
            </a:pPr>
            <a:r>
              <a:rPr sz="2000" spc="21" dirty="0">
                <a:solidFill>
                  <a:srgbClr val="414042"/>
                </a:solidFill>
                <a:latin typeface="Arial"/>
                <a:cs typeface="Arial"/>
              </a:rPr>
              <a:t>Lorem </a:t>
            </a:r>
            <a:r>
              <a:rPr sz="2000" spc="11" dirty="0">
                <a:solidFill>
                  <a:srgbClr val="414042"/>
                </a:solidFill>
                <a:latin typeface="Arial"/>
                <a:cs typeface="Arial"/>
              </a:rPr>
              <a:t>ipsum dolor </a:t>
            </a:r>
            <a:r>
              <a:rPr sz="2000" dirty="0">
                <a:solidFill>
                  <a:srgbClr val="414042"/>
                </a:solidFill>
                <a:latin typeface="Arial"/>
                <a:cs typeface="Arial"/>
              </a:rPr>
              <a:t>sit </a:t>
            </a:r>
            <a:r>
              <a:rPr sz="2000" spc="11" dirty="0">
                <a:solidFill>
                  <a:srgbClr val="414042"/>
                </a:solidFill>
                <a:latin typeface="Arial"/>
                <a:cs typeface="Arial"/>
              </a:rPr>
              <a:t>amet, at </a:t>
            </a:r>
            <a:r>
              <a:rPr sz="2000" dirty="0">
                <a:solidFill>
                  <a:srgbClr val="414042"/>
                </a:solidFill>
                <a:latin typeface="Arial"/>
                <a:cs typeface="Arial"/>
              </a:rPr>
              <a:t>elitr </a:t>
            </a:r>
            <a:r>
              <a:rPr sz="2000" spc="11" dirty="0">
                <a:solidFill>
                  <a:srgbClr val="414042"/>
                </a:solidFill>
                <a:latin typeface="Arial"/>
                <a:cs typeface="Arial"/>
              </a:rPr>
              <a:t>vivendum </a:t>
            </a:r>
            <a:r>
              <a:rPr sz="2000" spc="21" dirty="0">
                <a:solidFill>
                  <a:srgbClr val="414042"/>
                </a:solidFill>
                <a:latin typeface="Arial"/>
                <a:cs typeface="Arial"/>
              </a:rPr>
              <a:t>indoctum </a:t>
            </a:r>
            <a:r>
              <a:rPr sz="2000" dirty="0">
                <a:solidFill>
                  <a:srgbClr val="414042"/>
                </a:solidFill>
                <a:latin typeface="Arial"/>
                <a:cs typeface="Arial"/>
              </a:rPr>
              <a:t>sit, </a:t>
            </a:r>
            <a:r>
              <a:rPr sz="2000" spc="11" dirty="0">
                <a:solidFill>
                  <a:srgbClr val="414042"/>
                </a:solidFill>
                <a:latin typeface="Arial"/>
                <a:cs typeface="Arial"/>
              </a:rPr>
              <a:t>fugit  </a:t>
            </a:r>
            <a:r>
              <a:rPr sz="2000" spc="21" dirty="0">
                <a:solidFill>
                  <a:srgbClr val="414042"/>
                </a:solidFill>
                <a:latin typeface="Arial"/>
                <a:cs typeface="Arial"/>
              </a:rPr>
              <a:t>populo sea </a:t>
            </a:r>
            <a:r>
              <a:rPr sz="2000" spc="11" dirty="0">
                <a:solidFill>
                  <a:srgbClr val="414042"/>
                </a:solidFill>
                <a:latin typeface="Arial"/>
                <a:cs typeface="Arial"/>
              </a:rPr>
              <a:t>ea. In vero </a:t>
            </a:r>
            <a:r>
              <a:rPr sz="2000" spc="21" dirty="0">
                <a:solidFill>
                  <a:srgbClr val="414042"/>
                </a:solidFill>
                <a:latin typeface="Arial"/>
                <a:cs typeface="Arial"/>
              </a:rPr>
              <a:t>omnesque eam. Eu </a:t>
            </a:r>
            <a:r>
              <a:rPr sz="2000" spc="11" dirty="0">
                <a:solidFill>
                  <a:srgbClr val="414042"/>
                </a:solidFill>
                <a:latin typeface="Arial"/>
                <a:cs typeface="Arial"/>
              </a:rPr>
              <a:t>vulputate interesset quo,  </a:t>
            </a:r>
            <a:r>
              <a:rPr sz="2000" spc="21" dirty="0">
                <a:solidFill>
                  <a:srgbClr val="414042"/>
                </a:solidFill>
                <a:latin typeface="Arial"/>
                <a:cs typeface="Arial"/>
              </a:rPr>
              <a:t>vim ut </a:t>
            </a:r>
            <a:r>
              <a:rPr sz="2000" spc="11" dirty="0">
                <a:solidFill>
                  <a:srgbClr val="414042"/>
                </a:solidFill>
                <a:latin typeface="Arial"/>
                <a:cs typeface="Arial"/>
              </a:rPr>
              <a:t>vitae </a:t>
            </a:r>
            <a:r>
              <a:rPr sz="2000" dirty="0">
                <a:solidFill>
                  <a:srgbClr val="414042"/>
                </a:solidFill>
                <a:latin typeface="Arial"/>
                <a:cs typeface="Arial"/>
              </a:rPr>
              <a:t>altera </a:t>
            </a:r>
            <a:r>
              <a:rPr sz="2000" spc="11" dirty="0">
                <a:solidFill>
                  <a:srgbClr val="414042"/>
                </a:solidFill>
                <a:latin typeface="Arial"/>
                <a:cs typeface="Arial"/>
              </a:rPr>
              <a:t>sanctus, </a:t>
            </a:r>
            <a:r>
              <a:rPr sz="2000" spc="21" dirty="0">
                <a:solidFill>
                  <a:srgbClr val="414042"/>
                </a:solidFill>
                <a:latin typeface="Arial"/>
                <a:cs typeface="Arial"/>
              </a:rPr>
              <a:t>vim </a:t>
            </a:r>
            <a:r>
              <a:rPr sz="2000" spc="11" dirty="0">
                <a:solidFill>
                  <a:srgbClr val="414042"/>
                </a:solidFill>
                <a:latin typeface="Arial"/>
                <a:cs typeface="Arial"/>
              </a:rPr>
              <a:t>et laudem</a:t>
            </a:r>
            <a:r>
              <a:rPr sz="2000" spc="85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2000" spc="11" dirty="0">
                <a:solidFill>
                  <a:srgbClr val="414042"/>
                </a:solidFill>
                <a:latin typeface="Arial"/>
                <a:cs typeface="Arial"/>
              </a:rPr>
              <a:t>splendide.</a:t>
            </a:r>
            <a:endParaRPr sz="20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>
            <a:extLst>
              <a:ext uri="{FF2B5EF4-FFF2-40B4-BE49-F238E27FC236}">
                <a16:creationId xmlns:a16="http://schemas.microsoft.com/office/drawing/2014/main" id="{01B12093-E29B-DF40-AD3A-FAF607686735}"/>
              </a:ext>
            </a:extLst>
          </p:cNvPr>
          <p:cNvSpPr txBox="1"/>
          <p:nvPr/>
        </p:nvSpPr>
        <p:spPr>
          <a:xfrm>
            <a:off x="1239078" y="1054449"/>
            <a:ext cx="7612537" cy="2750459"/>
          </a:xfrm>
          <a:prstGeom prst="rect">
            <a:avLst/>
          </a:prstGeom>
        </p:spPr>
        <p:txBody>
          <a:bodyPr vert="horz" wrap="square" lIns="0" tIns="25680" rIns="0" bIns="0" rtlCol="0">
            <a:spAutoFit/>
          </a:bodyPr>
          <a:lstStyle/>
          <a:p>
            <a:pPr marL="27032" marR="10813">
              <a:lnSpc>
                <a:spcPct val="101200"/>
              </a:lnSpc>
              <a:spcBef>
                <a:spcPts val="202"/>
              </a:spcBef>
            </a:pPr>
            <a:r>
              <a:rPr sz="4200" b="1" spc="11" dirty="0">
                <a:solidFill>
                  <a:srgbClr val="414042"/>
                </a:solidFill>
                <a:latin typeface="Arial Black"/>
                <a:cs typeface="Arial Black"/>
              </a:rPr>
              <a:t>Short/punchy </a:t>
            </a:r>
            <a:r>
              <a:rPr sz="4200" b="1" dirty="0">
                <a:solidFill>
                  <a:srgbClr val="414042"/>
                </a:solidFill>
                <a:latin typeface="Arial Black"/>
                <a:cs typeface="Arial Black"/>
              </a:rPr>
              <a:t>title</a:t>
            </a:r>
            <a:r>
              <a:rPr sz="4200" b="1" spc="-117" dirty="0">
                <a:solidFill>
                  <a:srgbClr val="414042"/>
                </a:solidFill>
                <a:latin typeface="Arial Black"/>
                <a:cs typeface="Arial Black"/>
              </a:rPr>
              <a:t> </a:t>
            </a:r>
            <a:r>
              <a:rPr sz="4200" b="1" dirty="0">
                <a:solidFill>
                  <a:srgbClr val="414042"/>
                </a:solidFill>
                <a:latin typeface="Arial Black"/>
                <a:cs typeface="Arial Black"/>
              </a:rPr>
              <a:t>for  </a:t>
            </a:r>
            <a:r>
              <a:rPr sz="4200" b="1" spc="-21" dirty="0">
                <a:solidFill>
                  <a:srgbClr val="414042"/>
                </a:solidFill>
                <a:latin typeface="Arial Black"/>
                <a:cs typeface="Arial Black"/>
              </a:rPr>
              <a:t>your </a:t>
            </a:r>
            <a:r>
              <a:rPr sz="4200" b="1" spc="-11" dirty="0">
                <a:solidFill>
                  <a:srgbClr val="414042"/>
                </a:solidFill>
                <a:latin typeface="Arial Black"/>
                <a:cs typeface="Arial Black"/>
              </a:rPr>
              <a:t>poster</a:t>
            </a:r>
            <a:r>
              <a:rPr sz="4200" b="1" spc="11" dirty="0">
                <a:solidFill>
                  <a:srgbClr val="414042"/>
                </a:solidFill>
                <a:latin typeface="Arial Black"/>
                <a:cs typeface="Arial Black"/>
              </a:rPr>
              <a:t> </a:t>
            </a:r>
            <a:r>
              <a:rPr sz="4200" b="1" dirty="0">
                <a:solidFill>
                  <a:srgbClr val="414042"/>
                </a:solidFill>
                <a:latin typeface="Arial Black"/>
                <a:cs typeface="Arial Black"/>
              </a:rPr>
              <a:t>here:</a:t>
            </a:r>
            <a:endParaRPr sz="4200" dirty="0">
              <a:latin typeface="Arial Black"/>
              <a:cs typeface="Arial Black"/>
            </a:endParaRPr>
          </a:p>
          <a:p>
            <a:pPr marL="27032" marR="935305">
              <a:lnSpc>
                <a:spcPct val="101200"/>
              </a:lnSpc>
              <a:spcBef>
                <a:spcPts val="1213"/>
              </a:spcBef>
            </a:pPr>
            <a:r>
              <a:rPr sz="4200" spc="-53" dirty="0">
                <a:solidFill>
                  <a:srgbClr val="414042"/>
                </a:solidFill>
                <a:latin typeface="Arial"/>
                <a:cs typeface="Arial"/>
              </a:rPr>
              <a:t>Subtitle </a:t>
            </a:r>
            <a:r>
              <a:rPr sz="4200" spc="-32" dirty="0">
                <a:solidFill>
                  <a:srgbClr val="414042"/>
                </a:solidFill>
                <a:latin typeface="Arial"/>
                <a:cs typeface="Arial"/>
              </a:rPr>
              <a:t>for </a:t>
            </a:r>
            <a:r>
              <a:rPr sz="4200" spc="-53" dirty="0">
                <a:solidFill>
                  <a:srgbClr val="414042"/>
                </a:solidFill>
                <a:latin typeface="Arial"/>
                <a:cs typeface="Arial"/>
              </a:rPr>
              <a:t>your </a:t>
            </a:r>
            <a:r>
              <a:rPr sz="4200" spc="-43" dirty="0">
                <a:solidFill>
                  <a:srgbClr val="414042"/>
                </a:solidFill>
                <a:latin typeface="Arial"/>
                <a:cs typeface="Arial"/>
              </a:rPr>
              <a:t>poster </a:t>
            </a:r>
            <a:br>
              <a:rPr lang="en-AU" sz="4200" spc="-43" dirty="0">
                <a:solidFill>
                  <a:srgbClr val="414042"/>
                </a:solidFill>
                <a:latin typeface="Arial"/>
                <a:cs typeface="Arial"/>
              </a:rPr>
            </a:br>
            <a:r>
              <a:rPr sz="4200" spc="-43" dirty="0">
                <a:solidFill>
                  <a:srgbClr val="414042"/>
                </a:solidFill>
                <a:latin typeface="Arial"/>
                <a:cs typeface="Arial"/>
              </a:rPr>
              <a:t>to </a:t>
            </a:r>
            <a:r>
              <a:rPr sz="4200" spc="-53" dirty="0">
                <a:solidFill>
                  <a:srgbClr val="414042"/>
                </a:solidFill>
                <a:latin typeface="Arial"/>
                <a:cs typeface="Arial"/>
              </a:rPr>
              <a:t>follow</a:t>
            </a:r>
            <a:r>
              <a:rPr sz="4200" spc="43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4200" spc="-53" dirty="0">
                <a:solidFill>
                  <a:srgbClr val="414042"/>
                </a:solidFill>
                <a:latin typeface="Arial"/>
                <a:cs typeface="Arial"/>
              </a:rPr>
              <a:t>here.</a:t>
            </a:r>
            <a:endParaRPr sz="4200" dirty="0">
              <a:latin typeface="Arial"/>
              <a:cs typeface="Arial"/>
            </a:endParaRPr>
          </a:p>
        </p:txBody>
      </p:sp>
      <p:sp>
        <p:nvSpPr>
          <p:cNvPr id="3" name="object 3">
            <a:extLst>
              <a:ext uri="{FF2B5EF4-FFF2-40B4-BE49-F238E27FC236}">
                <a16:creationId xmlns:a16="http://schemas.microsoft.com/office/drawing/2014/main" id="{1BF199F8-ECF8-8C49-840E-4A887F4C09AA}"/>
              </a:ext>
            </a:extLst>
          </p:cNvPr>
          <p:cNvSpPr txBox="1"/>
          <p:nvPr/>
        </p:nvSpPr>
        <p:spPr>
          <a:xfrm>
            <a:off x="1239075" y="7348589"/>
            <a:ext cx="7612539" cy="1797342"/>
          </a:xfrm>
          <a:prstGeom prst="rect">
            <a:avLst/>
          </a:prstGeom>
        </p:spPr>
        <p:txBody>
          <a:bodyPr vert="horz" wrap="square" lIns="0" tIns="327080" rIns="0" bIns="0" rtlCol="0">
            <a:spAutoFit/>
          </a:bodyPr>
          <a:lstStyle/>
          <a:p>
            <a:pPr marL="27032">
              <a:spcBef>
                <a:spcPts val="2575"/>
              </a:spcBef>
            </a:pPr>
            <a:r>
              <a:rPr sz="4200" b="1" spc="-43" dirty="0">
                <a:solidFill>
                  <a:srgbClr val="414042"/>
                </a:solidFill>
                <a:latin typeface="Arial Black"/>
                <a:cs typeface="Arial Black"/>
              </a:rPr>
              <a:t>Introduction</a:t>
            </a:r>
            <a:endParaRPr sz="4200" dirty="0">
              <a:latin typeface="Arial Black"/>
              <a:cs typeface="Arial Black"/>
            </a:endParaRPr>
          </a:p>
          <a:p>
            <a:pPr marL="27032" marR="10813">
              <a:lnSpc>
                <a:spcPct val="103299"/>
              </a:lnSpc>
              <a:spcBef>
                <a:spcPts val="1203"/>
              </a:spcBef>
            </a:pPr>
            <a:r>
              <a:rPr sz="2200" spc="32" dirty="0">
                <a:solidFill>
                  <a:srgbClr val="414042"/>
                </a:solidFill>
                <a:latin typeface="Arial"/>
                <a:cs typeface="Arial"/>
              </a:rPr>
              <a:t>Who </a:t>
            </a:r>
            <a:r>
              <a:rPr sz="2200" spc="11" dirty="0">
                <a:solidFill>
                  <a:srgbClr val="414042"/>
                </a:solidFill>
                <a:latin typeface="Arial"/>
                <a:cs typeface="Arial"/>
              </a:rPr>
              <a:t>cares? Explain why </a:t>
            </a:r>
            <a:r>
              <a:rPr sz="2200" dirty="0">
                <a:solidFill>
                  <a:srgbClr val="414042"/>
                </a:solidFill>
                <a:latin typeface="Arial"/>
                <a:cs typeface="Arial"/>
              </a:rPr>
              <a:t>your study </a:t>
            </a:r>
            <a:r>
              <a:rPr sz="2200" spc="11" dirty="0">
                <a:solidFill>
                  <a:srgbClr val="414042"/>
                </a:solidFill>
                <a:latin typeface="Arial"/>
                <a:cs typeface="Arial"/>
              </a:rPr>
              <a:t>matters in the </a:t>
            </a:r>
            <a:r>
              <a:rPr sz="2200" dirty="0">
                <a:solidFill>
                  <a:srgbClr val="414042"/>
                </a:solidFill>
                <a:latin typeface="Arial"/>
                <a:cs typeface="Arial"/>
              </a:rPr>
              <a:t>fastest,  </a:t>
            </a:r>
            <a:r>
              <a:rPr sz="2200" spc="11" dirty="0">
                <a:solidFill>
                  <a:srgbClr val="414042"/>
                </a:solidFill>
                <a:latin typeface="Arial"/>
                <a:cs typeface="Arial"/>
              </a:rPr>
              <a:t>most brutal </a:t>
            </a:r>
            <a:r>
              <a:rPr sz="2200" dirty="0">
                <a:solidFill>
                  <a:srgbClr val="414042"/>
                </a:solidFill>
                <a:latin typeface="Arial"/>
                <a:cs typeface="Arial"/>
              </a:rPr>
              <a:t>way </a:t>
            </a:r>
            <a:r>
              <a:rPr sz="2200" spc="11" dirty="0">
                <a:solidFill>
                  <a:srgbClr val="414042"/>
                </a:solidFill>
                <a:latin typeface="Arial"/>
                <a:cs typeface="Arial"/>
              </a:rPr>
              <a:t>possible </a:t>
            </a:r>
            <a:r>
              <a:rPr sz="2200" dirty="0">
                <a:solidFill>
                  <a:srgbClr val="414042"/>
                </a:solidFill>
                <a:latin typeface="Arial"/>
                <a:cs typeface="Arial"/>
              </a:rPr>
              <a:t>(feel </a:t>
            </a:r>
            <a:r>
              <a:rPr sz="2200" spc="11" dirty="0">
                <a:solidFill>
                  <a:srgbClr val="414042"/>
                </a:solidFill>
                <a:latin typeface="Arial"/>
                <a:cs typeface="Arial"/>
              </a:rPr>
              <a:t>free </a:t>
            </a:r>
            <a:r>
              <a:rPr sz="2200" dirty="0">
                <a:solidFill>
                  <a:srgbClr val="414042"/>
                </a:solidFill>
                <a:latin typeface="Arial"/>
                <a:cs typeface="Arial"/>
              </a:rPr>
              <a:t>to </a:t>
            </a:r>
            <a:r>
              <a:rPr sz="2200" spc="11" dirty="0">
                <a:solidFill>
                  <a:srgbClr val="414042"/>
                </a:solidFill>
                <a:latin typeface="Arial"/>
                <a:cs typeface="Arial"/>
              </a:rPr>
              <a:t>add</a:t>
            </a:r>
            <a:r>
              <a:rPr sz="2200" spc="21" dirty="0">
                <a:solidFill>
                  <a:srgbClr val="414042"/>
                </a:solidFill>
                <a:latin typeface="Arial"/>
                <a:cs typeface="Arial"/>
              </a:rPr>
              <a:t> graphics!)</a:t>
            </a:r>
            <a:endParaRPr sz="2200" dirty="0">
              <a:latin typeface="Arial"/>
              <a:cs typeface="Arial"/>
            </a:endParaRPr>
          </a:p>
        </p:txBody>
      </p:sp>
      <p:sp>
        <p:nvSpPr>
          <p:cNvPr id="4" name="object 4">
            <a:extLst>
              <a:ext uri="{FF2B5EF4-FFF2-40B4-BE49-F238E27FC236}">
                <a16:creationId xmlns:a16="http://schemas.microsoft.com/office/drawing/2014/main" id="{C0918F1B-0879-5E46-BC26-5614B15B9A58}"/>
              </a:ext>
            </a:extLst>
          </p:cNvPr>
          <p:cNvSpPr txBox="1"/>
          <p:nvPr/>
        </p:nvSpPr>
        <p:spPr>
          <a:xfrm>
            <a:off x="1239074" y="12487555"/>
            <a:ext cx="7612541" cy="3385901"/>
          </a:xfrm>
          <a:prstGeom prst="rect">
            <a:avLst/>
          </a:prstGeom>
        </p:spPr>
        <p:txBody>
          <a:bodyPr vert="horz" wrap="square" lIns="0" tIns="325729" rIns="0" bIns="0" rtlCol="0">
            <a:spAutoFit/>
          </a:bodyPr>
          <a:lstStyle/>
          <a:p>
            <a:pPr marL="27032">
              <a:spcBef>
                <a:spcPts val="2565"/>
              </a:spcBef>
            </a:pPr>
            <a:r>
              <a:rPr sz="4200" b="1" spc="-21" dirty="0">
                <a:solidFill>
                  <a:srgbClr val="414042"/>
                </a:solidFill>
                <a:latin typeface="Arial Black"/>
                <a:cs typeface="Arial Black"/>
              </a:rPr>
              <a:t>Methods</a:t>
            </a:r>
            <a:endParaRPr sz="4200" dirty="0">
              <a:latin typeface="Arial Black"/>
              <a:cs typeface="Arial Black"/>
            </a:endParaRPr>
          </a:p>
          <a:p>
            <a:pPr marL="27032" marR="75689">
              <a:lnSpc>
                <a:spcPct val="103299"/>
              </a:lnSpc>
              <a:spcBef>
                <a:spcPts val="1213"/>
              </a:spcBef>
            </a:pPr>
            <a:r>
              <a:rPr sz="2200" spc="11" dirty="0">
                <a:solidFill>
                  <a:srgbClr val="414042"/>
                </a:solidFill>
                <a:latin typeface="Arial"/>
                <a:cs typeface="Arial"/>
              </a:rPr>
              <a:t>Explain the methods </a:t>
            </a:r>
            <a:r>
              <a:rPr sz="2200" dirty="0">
                <a:solidFill>
                  <a:srgbClr val="414042"/>
                </a:solidFill>
                <a:latin typeface="Arial"/>
                <a:cs typeface="Arial"/>
              </a:rPr>
              <a:t>to your findings </a:t>
            </a:r>
            <a:br>
              <a:rPr lang="en-AU" sz="2200" dirty="0">
                <a:solidFill>
                  <a:srgbClr val="414042"/>
                </a:solidFill>
                <a:latin typeface="Arial"/>
                <a:cs typeface="Arial"/>
              </a:rPr>
            </a:br>
            <a:r>
              <a:rPr sz="2200" dirty="0">
                <a:solidFill>
                  <a:srgbClr val="414042"/>
                </a:solidFill>
                <a:latin typeface="Arial"/>
                <a:cs typeface="Arial"/>
              </a:rPr>
              <a:t>(feel </a:t>
            </a:r>
            <a:r>
              <a:rPr sz="2200" spc="11" dirty="0">
                <a:solidFill>
                  <a:srgbClr val="414042"/>
                </a:solidFill>
                <a:latin typeface="Arial"/>
                <a:cs typeface="Arial"/>
              </a:rPr>
              <a:t>free </a:t>
            </a:r>
            <a:r>
              <a:rPr sz="2200" dirty="0">
                <a:solidFill>
                  <a:srgbClr val="414042"/>
                </a:solidFill>
                <a:latin typeface="Arial"/>
                <a:cs typeface="Arial"/>
              </a:rPr>
              <a:t>to </a:t>
            </a:r>
            <a:r>
              <a:rPr sz="2200" spc="11" dirty="0">
                <a:solidFill>
                  <a:srgbClr val="414042"/>
                </a:solidFill>
                <a:latin typeface="Arial"/>
                <a:cs typeface="Arial"/>
              </a:rPr>
              <a:t>add</a:t>
            </a:r>
            <a:r>
              <a:rPr sz="2200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2200" spc="21" dirty="0">
                <a:solidFill>
                  <a:srgbClr val="414042"/>
                </a:solidFill>
                <a:latin typeface="Arial"/>
                <a:cs typeface="Arial"/>
              </a:rPr>
              <a:t>graphics!)</a:t>
            </a:r>
            <a:endParaRPr sz="2200" dirty="0">
              <a:latin typeface="Arial"/>
              <a:cs typeface="Arial"/>
            </a:endParaRPr>
          </a:p>
          <a:p>
            <a:pPr marL="386557" indent="-359525">
              <a:spcBef>
                <a:spcPts val="1288"/>
              </a:spcBef>
              <a:buAutoNum type="arabicPeriod"/>
              <a:tabLst>
                <a:tab pos="387908" algn="l"/>
              </a:tabLst>
            </a:pPr>
            <a:r>
              <a:rPr sz="2200" spc="21" dirty="0">
                <a:solidFill>
                  <a:srgbClr val="414042"/>
                </a:solidFill>
                <a:latin typeface="Arial"/>
                <a:cs typeface="Arial"/>
              </a:rPr>
              <a:t>How </a:t>
            </a:r>
            <a:r>
              <a:rPr sz="2200" dirty="0">
                <a:solidFill>
                  <a:srgbClr val="414042"/>
                </a:solidFill>
                <a:latin typeface="Arial"/>
                <a:cs typeface="Arial"/>
              </a:rPr>
              <a:t>did </a:t>
            </a:r>
            <a:r>
              <a:rPr sz="2200" spc="11" dirty="0">
                <a:solidFill>
                  <a:srgbClr val="414042"/>
                </a:solidFill>
                <a:latin typeface="Arial"/>
                <a:cs typeface="Arial"/>
              </a:rPr>
              <a:t>you find</a:t>
            </a:r>
            <a:r>
              <a:rPr sz="2200" spc="-11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2200" dirty="0">
                <a:solidFill>
                  <a:srgbClr val="414042"/>
                </a:solidFill>
                <a:latin typeface="Arial"/>
                <a:cs typeface="Arial"/>
              </a:rPr>
              <a:t>this?</a:t>
            </a:r>
            <a:endParaRPr sz="2200" dirty="0">
              <a:latin typeface="Arial"/>
              <a:cs typeface="Arial"/>
            </a:endParaRPr>
          </a:p>
          <a:p>
            <a:pPr marL="386557" indent="-359525">
              <a:spcBef>
                <a:spcPts val="85"/>
              </a:spcBef>
              <a:buAutoNum type="arabicPeriod"/>
              <a:tabLst>
                <a:tab pos="387908" algn="l"/>
              </a:tabLst>
            </a:pPr>
            <a:r>
              <a:rPr sz="2200" spc="11" dirty="0">
                <a:solidFill>
                  <a:srgbClr val="414042"/>
                </a:solidFill>
                <a:latin typeface="Arial"/>
                <a:cs typeface="Arial"/>
              </a:rPr>
              <a:t>Collected </a:t>
            </a:r>
            <a:r>
              <a:rPr sz="2200" dirty="0">
                <a:solidFill>
                  <a:srgbClr val="414042"/>
                </a:solidFill>
                <a:latin typeface="Arial"/>
                <a:cs typeface="Arial"/>
              </a:rPr>
              <a:t>(what) </a:t>
            </a:r>
            <a:r>
              <a:rPr sz="2200" spc="21" dirty="0">
                <a:solidFill>
                  <a:srgbClr val="414042"/>
                </a:solidFill>
                <a:latin typeface="Arial"/>
                <a:cs typeface="Arial"/>
              </a:rPr>
              <a:t>from</a:t>
            </a:r>
            <a:r>
              <a:rPr sz="2200" spc="-32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2200" dirty="0">
                <a:solidFill>
                  <a:srgbClr val="414042"/>
                </a:solidFill>
                <a:latin typeface="Arial"/>
                <a:cs typeface="Arial"/>
              </a:rPr>
              <a:t>(population)</a:t>
            </a:r>
            <a:endParaRPr sz="2200" dirty="0">
              <a:latin typeface="Arial"/>
              <a:cs typeface="Arial"/>
            </a:endParaRPr>
          </a:p>
          <a:p>
            <a:pPr marL="386557" indent="-359525">
              <a:spcBef>
                <a:spcPts val="85"/>
              </a:spcBef>
              <a:buAutoNum type="arabicPeriod"/>
              <a:tabLst>
                <a:tab pos="387908" algn="l"/>
              </a:tabLst>
            </a:pPr>
            <a:r>
              <a:rPr sz="2200" spc="21" dirty="0">
                <a:solidFill>
                  <a:srgbClr val="414042"/>
                </a:solidFill>
                <a:latin typeface="Arial"/>
                <a:cs typeface="Arial"/>
              </a:rPr>
              <a:t>How </a:t>
            </a:r>
            <a:r>
              <a:rPr sz="2200" spc="11" dirty="0">
                <a:solidFill>
                  <a:srgbClr val="414042"/>
                </a:solidFill>
                <a:latin typeface="Arial"/>
                <a:cs typeface="Arial"/>
              </a:rPr>
              <a:t>you </a:t>
            </a:r>
            <a:r>
              <a:rPr sz="2200" dirty="0">
                <a:solidFill>
                  <a:srgbClr val="414042"/>
                </a:solidFill>
                <a:latin typeface="Arial"/>
                <a:cs typeface="Arial"/>
              </a:rPr>
              <a:t>tested</a:t>
            </a:r>
            <a:r>
              <a:rPr sz="2200" spc="-21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2200" dirty="0">
                <a:solidFill>
                  <a:srgbClr val="414042"/>
                </a:solidFill>
                <a:latin typeface="Arial"/>
                <a:cs typeface="Arial"/>
              </a:rPr>
              <a:t>it.</a:t>
            </a:r>
            <a:endParaRPr sz="2200" dirty="0">
              <a:latin typeface="Arial"/>
              <a:cs typeface="Arial"/>
            </a:endParaRPr>
          </a:p>
          <a:p>
            <a:pPr marL="386557" indent="-359525">
              <a:spcBef>
                <a:spcPts val="85"/>
              </a:spcBef>
              <a:buAutoNum type="arabicPeriod"/>
              <a:tabLst>
                <a:tab pos="387908" algn="l"/>
              </a:tabLst>
            </a:pPr>
            <a:r>
              <a:rPr sz="2200" spc="-11" dirty="0">
                <a:solidFill>
                  <a:srgbClr val="414042"/>
                </a:solidFill>
                <a:latin typeface="Arial"/>
                <a:cs typeface="Arial"/>
              </a:rPr>
              <a:t>Illustrate </a:t>
            </a:r>
            <a:r>
              <a:rPr sz="2200" dirty="0">
                <a:solidFill>
                  <a:srgbClr val="414042"/>
                </a:solidFill>
                <a:latin typeface="Arial"/>
                <a:cs typeface="Arial"/>
              </a:rPr>
              <a:t>your </a:t>
            </a:r>
            <a:r>
              <a:rPr sz="2200" spc="11" dirty="0">
                <a:solidFill>
                  <a:srgbClr val="414042"/>
                </a:solidFill>
                <a:latin typeface="Arial"/>
                <a:cs typeface="Arial"/>
              </a:rPr>
              <a:t>methods </a:t>
            </a:r>
            <a:r>
              <a:rPr sz="2200" dirty="0">
                <a:solidFill>
                  <a:srgbClr val="414042"/>
                </a:solidFill>
                <a:latin typeface="Arial"/>
                <a:cs typeface="Arial"/>
              </a:rPr>
              <a:t>if </a:t>
            </a:r>
            <a:r>
              <a:rPr sz="2200" spc="11" dirty="0">
                <a:solidFill>
                  <a:srgbClr val="414042"/>
                </a:solidFill>
                <a:latin typeface="Arial"/>
                <a:cs typeface="Arial"/>
              </a:rPr>
              <a:t>you </a:t>
            </a:r>
            <a:r>
              <a:rPr sz="2200" spc="43" dirty="0">
                <a:solidFill>
                  <a:srgbClr val="414042"/>
                </a:solidFill>
                <a:latin typeface="Arial"/>
                <a:cs typeface="Arial"/>
              </a:rPr>
              <a:t>can!</a:t>
            </a:r>
            <a:endParaRPr sz="2200" dirty="0">
              <a:latin typeface="Arial"/>
              <a:cs typeface="Arial"/>
            </a:endParaRPr>
          </a:p>
        </p:txBody>
      </p:sp>
      <p:sp>
        <p:nvSpPr>
          <p:cNvPr id="5" name="object 5">
            <a:extLst>
              <a:ext uri="{FF2B5EF4-FFF2-40B4-BE49-F238E27FC236}">
                <a16:creationId xmlns:a16="http://schemas.microsoft.com/office/drawing/2014/main" id="{D547B3D7-F3E2-3942-B324-F1D84C651AF3}"/>
              </a:ext>
            </a:extLst>
          </p:cNvPr>
          <p:cNvSpPr txBox="1"/>
          <p:nvPr/>
        </p:nvSpPr>
        <p:spPr>
          <a:xfrm>
            <a:off x="33952994" y="1010773"/>
            <a:ext cx="7722465" cy="3309845"/>
          </a:xfrm>
          <a:prstGeom prst="rect">
            <a:avLst/>
          </a:prstGeom>
        </p:spPr>
        <p:txBody>
          <a:bodyPr vert="horz" wrap="square" lIns="0" tIns="144618" rIns="0" bIns="0" rtlCol="0">
            <a:spAutoFit/>
          </a:bodyPr>
          <a:lstStyle/>
          <a:p>
            <a:pPr marL="27032">
              <a:spcBef>
                <a:spcPts val="1139"/>
              </a:spcBef>
            </a:pPr>
            <a:r>
              <a:rPr sz="3000" b="1" spc="-11" dirty="0">
                <a:solidFill>
                  <a:srgbClr val="414042"/>
                </a:solidFill>
                <a:latin typeface="Arial Black"/>
                <a:cs typeface="Arial Black"/>
              </a:rPr>
              <a:t>Ammo</a:t>
            </a:r>
            <a:r>
              <a:rPr sz="3000" b="1" spc="-74" dirty="0">
                <a:solidFill>
                  <a:srgbClr val="414042"/>
                </a:solidFill>
                <a:latin typeface="Arial Black"/>
                <a:cs typeface="Arial Black"/>
              </a:rPr>
              <a:t> </a:t>
            </a:r>
            <a:r>
              <a:rPr sz="3000" b="1" spc="-21" dirty="0">
                <a:solidFill>
                  <a:srgbClr val="414042"/>
                </a:solidFill>
                <a:latin typeface="Arial Black"/>
                <a:cs typeface="Arial Black"/>
              </a:rPr>
              <a:t>Bar</a:t>
            </a:r>
            <a:endParaRPr sz="3000" dirty="0">
              <a:latin typeface="Arial Black"/>
              <a:cs typeface="Arial Black"/>
            </a:endParaRPr>
          </a:p>
          <a:p>
            <a:pPr marL="27032">
              <a:spcBef>
                <a:spcPts val="692"/>
              </a:spcBef>
            </a:pPr>
            <a:r>
              <a:rPr sz="2000" spc="11" dirty="0">
                <a:solidFill>
                  <a:srgbClr val="414042"/>
                </a:solidFill>
                <a:latin typeface="Arial"/>
                <a:cs typeface="Arial"/>
              </a:rPr>
              <a:t>Delete this </a:t>
            </a:r>
            <a:r>
              <a:rPr sz="2000" spc="21" dirty="0">
                <a:solidFill>
                  <a:srgbClr val="414042"/>
                </a:solidFill>
                <a:latin typeface="Arial"/>
                <a:cs typeface="Arial"/>
              </a:rPr>
              <a:t>and </a:t>
            </a:r>
            <a:r>
              <a:rPr sz="2000" spc="11" dirty="0">
                <a:solidFill>
                  <a:srgbClr val="414042"/>
                </a:solidFill>
                <a:latin typeface="Arial"/>
                <a:cs typeface="Arial"/>
              </a:rPr>
              <a:t>replace </a:t>
            </a:r>
            <a:r>
              <a:rPr sz="2000" dirty="0">
                <a:solidFill>
                  <a:srgbClr val="414042"/>
                </a:solidFill>
                <a:latin typeface="Arial"/>
                <a:cs typeface="Arial"/>
              </a:rPr>
              <a:t>it </a:t>
            </a:r>
            <a:r>
              <a:rPr sz="2000" spc="21" dirty="0">
                <a:solidFill>
                  <a:srgbClr val="414042"/>
                </a:solidFill>
                <a:latin typeface="Arial"/>
                <a:cs typeface="Arial"/>
              </a:rPr>
              <a:t>with</a:t>
            </a:r>
            <a:r>
              <a:rPr sz="2000" spc="53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2000" spc="-11" dirty="0">
                <a:solidFill>
                  <a:srgbClr val="414042"/>
                </a:solidFill>
                <a:latin typeface="Arial"/>
                <a:cs typeface="Arial"/>
              </a:rPr>
              <a:t>your…</a:t>
            </a:r>
            <a:endParaRPr lang="en-AU" sz="2000" spc="-11" dirty="0">
              <a:solidFill>
                <a:srgbClr val="414042"/>
              </a:solidFill>
              <a:latin typeface="Arial"/>
              <a:cs typeface="Arial"/>
            </a:endParaRPr>
          </a:p>
          <a:p>
            <a:pPr marL="386557" indent="-359525">
              <a:spcBef>
                <a:spcPts val="1501"/>
              </a:spcBef>
              <a:buChar char="•"/>
              <a:tabLst>
                <a:tab pos="386557" algn="l"/>
                <a:tab pos="387908" algn="l"/>
              </a:tabLst>
            </a:pPr>
            <a:r>
              <a:rPr lang="en-AU" sz="2000" spc="32" dirty="0">
                <a:solidFill>
                  <a:srgbClr val="414042"/>
                </a:solidFill>
                <a:latin typeface="Arial"/>
                <a:cs typeface="Arial"/>
              </a:rPr>
              <a:t>Extra</a:t>
            </a:r>
            <a:r>
              <a:rPr lang="en-AU" sz="2000" spc="11" dirty="0">
                <a:solidFill>
                  <a:srgbClr val="414042"/>
                </a:solidFill>
                <a:latin typeface="Arial"/>
                <a:cs typeface="Arial"/>
              </a:rPr>
              <a:t> Graphs</a:t>
            </a:r>
            <a:endParaRPr lang="en-AU" sz="2000" dirty="0">
              <a:latin typeface="Arial"/>
              <a:cs typeface="Arial"/>
            </a:endParaRPr>
          </a:p>
          <a:p>
            <a:pPr marL="386557" indent="-359525">
              <a:spcBef>
                <a:spcPts val="1309"/>
              </a:spcBef>
              <a:buChar char="•"/>
              <a:tabLst>
                <a:tab pos="386557" algn="l"/>
                <a:tab pos="387908" algn="l"/>
              </a:tabLst>
            </a:pPr>
            <a:r>
              <a:rPr lang="en-AU" sz="2000" spc="32" dirty="0">
                <a:solidFill>
                  <a:srgbClr val="414042"/>
                </a:solidFill>
                <a:latin typeface="Arial"/>
                <a:cs typeface="Arial"/>
              </a:rPr>
              <a:t>Extra</a:t>
            </a:r>
            <a:r>
              <a:rPr lang="en-AU" sz="2000" spc="11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lang="en-AU" sz="2000" spc="-11" dirty="0">
                <a:solidFill>
                  <a:srgbClr val="414042"/>
                </a:solidFill>
                <a:latin typeface="Arial"/>
                <a:cs typeface="Arial"/>
              </a:rPr>
              <a:t>Tables</a:t>
            </a:r>
            <a:endParaRPr lang="en-AU" sz="2000" dirty="0">
              <a:latin typeface="Arial"/>
              <a:cs typeface="Arial"/>
            </a:endParaRPr>
          </a:p>
          <a:p>
            <a:pPr marL="386557" indent="-359525">
              <a:spcBef>
                <a:spcPts val="1309"/>
              </a:spcBef>
              <a:buChar char="•"/>
              <a:tabLst>
                <a:tab pos="386557" algn="l"/>
                <a:tab pos="387908" algn="l"/>
              </a:tabLst>
            </a:pPr>
            <a:r>
              <a:rPr lang="en-AU" sz="2000" spc="32" dirty="0">
                <a:solidFill>
                  <a:srgbClr val="414042"/>
                </a:solidFill>
                <a:latin typeface="Arial"/>
                <a:cs typeface="Arial"/>
              </a:rPr>
              <a:t>Extra</a:t>
            </a:r>
            <a:r>
              <a:rPr lang="en-AU" sz="2000" spc="11" dirty="0">
                <a:solidFill>
                  <a:srgbClr val="414042"/>
                </a:solidFill>
                <a:latin typeface="Arial"/>
                <a:cs typeface="Arial"/>
              </a:rPr>
              <a:t> Figures</a:t>
            </a:r>
            <a:endParaRPr lang="en-AU" sz="2000" dirty="0">
              <a:latin typeface="Arial"/>
              <a:cs typeface="Arial"/>
            </a:endParaRPr>
          </a:p>
          <a:p>
            <a:pPr marL="386557" marR="10813" indent="-359525">
              <a:lnSpc>
                <a:spcPct val="104400"/>
              </a:lnSpc>
              <a:spcBef>
                <a:spcPts val="1203"/>
              </a:spcBef>
              <a:buChar char="•"/>
              <a:tabLst>
                <a:tab pos="386557" algn="l"/>
                <a:tab pos="387908" algn="l"/>
              </a:tabLst>
            </a:pPr>
            <a:r>
              <a:rPr lang="en-AU" sz="2000" spc="32" dirty="0">
                <a:solidFill>
                  <a:srgbClr val="414042"/>
                </a:solidFill>
                <a:latin typeface="Arial"/>
                <a:cs typeface="Arial"/>
              </a:rPr>
              <a:t>Extra </a:t>
            </a:r>
            <a:r>
              <a:rPr lang="en-AU" sz="2000" spc="11" dirty="0">
                <a:solidFill>
                  <a:srgbClr val="414042"/>
                </a:solidFill>
                <a:latin typeface="Arial"/>
                <a:cs typeface="Arial"/>
              </a:rPr>
              <a:t>information </a:t>
            </a:r>
            <a:r>
              <a:rPr lang="en-AU" sz="2000" spc="21" dirty="0">
                <a:solidFill>
                  <a:srgbClr val="414042"/>
                </a:solidFill>
                <a:latin typeface="Arial"/>
                <a:cs typeface="Arial"/>
              </a:rPr>
              <a:t>you </a:t>
            </a:r>
            <a:r>
              <a:rPr lang="en-AU" sz="2000" spc="11" dirty="0">
                <a:solidFill>
                  <a:srgbClr val="414042"/>
                </a:solidFill>
                <a:latin typeface="Arial"/>
                <a:cs typeface="Arial"/>
              </a:rPr>
              <a:t>are </a:t>
            </a:r>
            <a:r>
              <a:rPr lang="en-AU" sz="2000" spc="21" dirty="0">
                <a:solidFill>
                  <a:srgbClr val="414042"/>
                </a:solidFill>
                <a:latin typeface="Arial"/>
                <a:cs typeface="Arial"/>
              </a:rPr>
              <a:t>worried  about </a:t>
            </a:r>
            <a:r>
              <a:rPr lang="en-AU" sz="2000" spc="11" dirty="0">
                <a:solidFill>
                  <a:srgbClr val="414042"/>
                </a:solidFill>
                <a:latin typeface="Arial"/>
                <a:cs typeface="Arial"/>
              </a:rPr>
              <a:t>leaving</a:t>
            </a:r>
            <a:r>
              <a:rPr lang="en-AU" sz="2000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lang="en-AU" sz="2000" spc="11" dirty="0">
                <a:solidFill>
                  <a:srgbClr val="414042"/>
                </a:solidFill>
                <a:latin typeface="Arial"/>
                <a:cs typeface="Arial"/>
              </a:rPr>
              <a:t>out.</a:t>
            </a:r>
            <a:endParaRPr lang="en-AU" sz="2000" dirty="0">
              <a:latin typeface="Arial"/>
              <a:cs typeface="Arial"/>
            </a:endParaRPr>
          </a:p>
          <a:p>
            <a:pPr marL="27032">
              <a:spcBef>
                <a:spcPts val="692"/>
              </a:spcBef>
            </a:pPr>
            <a:endParaRPr sz="1916" dirty="0">
              <a:latin typeface="Arial"/>
              <a:cs typeface="Arial"/>
            </a:endParaRPr>
          </a:p>
        </p:txBody>
      </p:sp>
      <p:sp>
        <p:nvSpPr>
          <p:cNvPr id="6" name="object 7">
            <a:extLst>
              <a:ext uri="{FF2B5EF4-FFF2-40B4-BE49-F238E27FC236}">
                <a16:creationId xmlns:a16="http://schemas.microsoft.com/office/drawing/2014/main" id="{3C0AB8C3-900B-5144-A7F2-669850D2EF59}"/>
              </a:ext>
            </a:extLst>
          </p:cNvPr>
          <p:cNvSpPr txBox="1"/>
          <p:nvPr/>
        </p:nvSpPr>
        <p:spPr>
          <a:xfrm>
            <a:off x="33952993" y="7394978"/>
            <a:ext cx="7722467" cy="1750953"/>
          </a:xfrm>
          <a:prstGeom prst="rect">
            <a:avLst/>
          </a:prstGeom>
        </p:spPr>
        <p:txBody>
          <a:bodyPr vert="horz" wrap="square" lIns="0" tIns="220306" rIns="0" bIns="0" rtlCol="0">
            <a:spAutoFit/>
          </a:bodyPr>
          <a:lstStyle/>
          <a:p>
            <a:pPr marL="27032">
              <a:spcBef>
                <a:spcPts val="1735"/>
              </a:spcBef>
            </a:pPr>
            <a:r>
              <a:rPr sz="3000" b="1" spc="-11" dirty="0">
                <a:solidFill>
                  <a:srgbClr val="414042"/>
                </a:solidFill>
                <a:latin typeface="Arial"/>
                <a:cs typeface="Arial"/>
              </a:rPr>
              <a:t>Heading Title</a:t>
            </a:r>
            <a:endParaRPr sz="3000" b="1" dirty="0">
              <a:latin typeface="Arial"/>
              <a:cs typeface="Arial"/>
            </a:endParaRPr>
          </a:p>
          <a:p>
            <a:pPr marL="27032" marR="35142">
              <a:lnSpc>
                <a:spcPct val="104400"/>
              </a:lnSpc>
              <a:spcBef>
                <a:spcPts val="1000"/>
              </a:spcBef>
            </a:pPr>
            <a:r>
              <a:rPr sz="2000" spc="21" dirty="0">
                <a:solidFill>
                  <a:srgbClr val="414042"/>
                </a:solidFill>
                <a:latin typeface="Arial"/>
                <a:cs typeface="Arial"/>
              </a:rPr>
              <a:t>Lorem </a:t>
            </a:r>
            <a:r>
              <a:rPr sz="2000" spc="11" dirty="0">
                <a:solidFill>
                  <a:srgbClr val="414042"/>
                </a:solidFill>
                <a:latin typeface="Arial"/>
                <a:cs typeface="Arial"/>
              </a:rPr>
              <a:t>ipsum dolor </a:t>
            </a:r>
            <a:r>
              <a:rPr sz="2000" dirty="0">
                <a:solidFill>
                  <a:srgbClr val="414042"/>
                </a:solidFill>
                <a:latin typeface="Arial"/>
                <a:cs typeface="Arial"/>
              </a:rPr>
              <a:t>sit </a:t>
            </a:r>
            <a:r>
              <a:rPr sz="2000" spc="11" dirty="0">
                <a:solidFill>
                  <a:srgbClr val="414042"/>
                </a:solidFill>
                <a:latin typeface="Arial"/>
                <a:cs typeface="Arial"/>
              </a:rPr>
              <a:t>amet, at </a:t>
            </a:r>
            <a:r>
              <a:rPr sz="2000" dirty="0">
                <a:solidFill>
                  <a:srgbClr val="414042"/>
                </a:solidFill>
                <a:latin typeface="Arial"/>
                <a:cs typeface="Arial"/>
              </a:rPr>
              <a:t>elitr </a:t>
            </a:r>
            <a:r>
              <a:rPr sz="2000" spc="11" dirty="0">
                <a:solidFill>
                  <a:srgbClr val="414042"/>
                </a:solidFill>
                <a:latin typeface="Arial"/>
                <a:cs typeface="Arial"/>
              </a:rPr>
              <a:t>vivendum </a:t>
            </a:r>
            <a:r>
              <a:rPr sz="2000" spc="21" dirty="0">
                <a:solidFill>
                  <a:srgbClr val="414042"/>
                </a:solidFill>
                <a:latin typeface="Arial"/>
                <a:cs typeface="Arial"/>
              </a:rPr>
              <a:t>indoctum </a:t>
            </a:r>
            <a:r>
              <a:rPr sz="2000" dirty="0">
                <a:solidFill>
                  <a:srgbClr val="414042"/>
                </a:solidFill>
                <a:latin typeface="Arial"/>
                <a:cs typeface="Arial"/>
              </a:rPr>
              <a:t>sit, </a:t>
            </a:r>
            <a:r>
              <a:rPr sz="2000" spc="11" dirty="0">
                <a:solidFill>
                  <a:srgbClr val="414042"/>
                </a:solidFill>
                <a:latin typeface="Arial"/>
                <a:cs typeface="Arial"/>
              </a:rPr>
              <a:t>fugit  </a:t>
            </a:r>
            <a:r>
              <a:rPr sz="2000" spc="21" dirty="0">
                <a:solidFill>
                  <a:srgbClr val="414042"/>
                </a:solidFill>
                <a:latin typeface="Arial"/>
                <a:cs typeface="Arial"/>
              </a:rPr>
              <a:t>populo sea </a:t>
            </a:r>
            <a:r>
              <a:rPr sz="2000" spc="11" dirty="0">
                <a:solidFill>
                  <a:srgbClr val="414042"/>
                </a:solidFill>
                <a:latin typeface="Arial"/>
                <a:cs typeface="Arial"/>
              </a:rPr>
              <a:t>ea. In vero </a:t>
            </a:r>
            <a:r>
              <a:rPr sz="2000" spc="21" dirty="0">
                <a:solidFill>
                  <a:srgbClr val="414042"/>
                </a:solidFill>
                <a:latin typeface="Arial"/>
                <a:cs typeface="Arial"/>
              </a:rPr>
              <a:t>omnesque eam. Eu </a:t>
            </a:r>
            <a:r>
              <a:rPr sz="2000" spc="11" dirty="0">
                <a:solidFill>
                  <a:srgbClr val="414042"/>
                </a:solidFill>
                <a:latin typeface="Arial"/>
                <a:cs typeface="Arial"/>
              </a:rPr>
              <a:t>vulputate interesset quo,  </a:t>
            </a:r>
            <a:r>
              <a:rPr sz="2000" spc="21" dirty="0">
                <a:solidFill>
                  <a:srgbClr val="414042"/>
                </a:solidFill>
                <a:latin typeface="Arial"/>
                <a:cs typeface="Arial"/>
              </a:rPr>
              <a:t>vim ut </a:t>
            </a:r>
            <a:r>
              <a:rPr sz="2000" spc="11" dirty="0">
                <a:solidFill>
                  <a:srgbClr val="414042"/>
                </a:solidFill>
                <a:latin typeface="Arial"/>
                <a:cs typeface="Arial"/>
              </a:rPr>
              <a:t>vitae </a:t>
            </a:r>
            <a:r>
              <a:rPr sz="2000" dirty="0">
                <a:solidFill>
                  <a:srgbClr val="414042"/>
                </a:solidFill>
                <a:latin typeface="Arial"/>
                <a:cs typeface="Arial"/>
              </a:rPr>
              <a:t>altera </a:t>
            </a:r>
            <a:r>
              <a:rPr sz="2000" spc="11" dirty="0">
                <a:solidFill>
                  <a:srgbClr val="414042"/>
                </a:solidFill>
                <a:latin typeface="Arial"/>
                <a:cs typeface="Arial"/>
              </a:rPr>
              <a:t>sanctus, </a:t>
            </a:r>
            <a:r>
              <a:rPr sz="2000" spc="21" dirty="0">
                <a:solidFill>
                  <a:srgbClr val="414042"/>
                </a:solidFill>
                <a:latin typeface="Arial"/>
                <a:cs typeface="Arial"/>
              </a:rPr>
              <a:t>vim </a:t>
            </a:r>
            <a:r>
              <a:rPr sz="2000" spc="11" dirty="0">
                <a:solidFill>
                  <a:srgbClr val="414042"/>
                </a:solidFill>
                <a:latin typeface="Arial"/>
                <a:cs typeface="Arial"/>
              </a:rPr>
              <a:t>et laudem</a:t>
            </a:r>
            <a:r>
              <a:rPr sz="2000" spc="85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2000" spc="11" dirty="0" err="1">
                <a:solidFill>
                  <a:srgbClr val="414042"/>
                </a:solidFill>
                <a:latin typeface="Arial"/>
                <a:cs typeface="Arial"/>
              </a:rPr>
              <a:t>splendide</a:t>
            </a:r>
            <a:r>
              <a:rPr sz="2000" spc="11" dirty="0">
                <a:solidFill>
                  <a:srgbClr val="414042"/>
                </a:solidFill>
                <a:latin typeface="Arial"/>
                <a:cs typeface="Arial"/>
              </a:rPr>
              <a:t>.</a:t>
            </a:r>
            <a:endParaRPr sz="2000" dirty="0">
              <a:latin typeface="Arial"/>
              <a:cs typeface="Arial"/>
            </a:endParaRPr>
          </a:p>
        </p:txBody>
      </p:sp>
      <p:sp>
        <p:nvSpPr>
          <p:cNvPr id="7" name="object 9">
            <a:extLst>
              <a:ext uri="{FF2B5EF4-FFF2-40B4-BE49-F238E27FC236}">
                <a16:creationId xmlns:a16="http://schemas.microsoft.com/office/drawing/2014/main" id="{CA778BBE-187D-1146-93AE-49CA2E49E175}"/>
              </a:ext>
            </a:extLst>
          </p:cNvPr>
          <p:cNvSpPr txBox="1"/>
          <p:nvPr/>
        </p:nvSpPr>
        <p:spPr>
          <a:xfrm>
            <a:off x="33952994" y="19862974"/>
            <a:ext cx="7722465" cy="1750953"/>
          </a:xfrm>
          <a:prstGeom prst="rect">
            <a:avLst/>
          </a:prstGeom>
        </p:spPr>
        <p:txBody>
          <a:bodyPr vert="horz" wrap="square" lIns="0" tIns="220306" rIns="0" bIns="0" rtlCol="0">
            <a:spAutoFit/>
          </a:bodyPr>
          <a:lstStyle/>
          <a:p>
            <a:pPr marL="27032">
              <a:spcBef>
                <a:spcPts val="1735"/>
              </a:spcBef>
            </a:pPr>
            <a:r>
              <a:rPr sz="3000" b="1" spc="-11" dirty="0">
                <a:solidFill>
                  <a:srgbClr val="414042"/>
                </a:solidFill>
                <a:latin typeface="Arial"/>
                <a:cs typeface="Arial"/>
              </a:rPr>
              <a:t>Acknowledgements</a:t>
            </a:r>
            <a:endParaRPr sz="3000" dirty="0">
              <a:latin typeface="Arial"/>
              <a:cs typeface="Arial"/>
            </a:endParaRPr>
          </a:p>
          <a:p>
            <a:pPr marL="27032" marR="10813">
              <a:lnSpc>
                <a:spcPct val="104400"/>
              </a:lnSpc>
              <a:spcBef>
                <a:spcPts val="1000"/>
              </a:spcBef>
            </a:pPr>
            <a:r>
              <a:rPr sz="2000" spc="21" dirty="0">
                <a:solidFill>
                  <a:srgbClr val="414042"/>
                </a:solidFill>
                <a:latin typeface="Arial"/>
                <a:cs typeface="Arial"/>
              </a:rPr>
              <a:t>Lorem </a:t>
            </a:r>
            <a:r>
              <a:rPr sz="2000" spc="11" dirty="0">
                <a:solidFill>
                  <a:srgbClr val="414042"/>
                </a:solidFill>
                <a:latin typeface="Arial"/>
                <a:cs typeface="Arial"/>
              </a:rPr>
              <a:t>ipsum dolor </a:t>
            </a:r>
            <a:r>
              <a:rPr sz="2000" dirty="0">
                <a:solidFill>
                  <a:srgbClr val="414042"/>
                </a:solidFill>
                <a:latin typeface="Arial"/>
                <a:cs typeface="Arial"/>
              </a:rPr>
              <a:t>sit </a:t>
            </a:r>
            <a:r>
              <a:rPr sz="2000" spc="11" dirty="0">
                <a:solidFill>
                  <a:srgbClr val="414042"/>
                </a:solidFill>
                <a:latin typeface="Arial"/>
                <a:cs typeface="Arial"/>
              </a:rPr>
              <a:t>amet, at </a:t>
            </a:r>
            <a:r>
              <a:rPr sz="2000" dirty="0">
                <a:solidFill>
                  <a:srgbClr val="414042"/>
                </a:solidFill>
                <a:latin typeface="Arial"/>
                <a:cs typeface="Arial"/>
              </a:rPr>
              <a:t>elitr </a:t>
            </a:r>
            <a:r>
              <a:rPr sz="2000" spc="11" dirty="0">
                <a:solidFill>
                  <a:srgbClr val="414042"/>
                </a:solidFill>
                <a:latin typeface="Arial"/>
                <a:cs typeface="Arial"/>
              </a:rPr>
              <a:t>vivendum </a:t>
            </a:r>
            <a:r>
              <a:rPr sz="2000" spc="21" dirty="0">
                <a:solidFill>
                  <a:srgbClr val="414042"/>
                </a:solidFill>
                <a:latin typeface="Arial"/>
                <a:cs typeface="Arial"/>
              </a:rPr>
              <a:t>indoctum </a:t>
            </a:r>
            <a:r>
              <a:rPr sz="2000" dirty="0">
                <a:solidFill>
                  <a:srgbClr val="414042"/>
                </a:solidFill>
                <a:latin typeface="Arial"/>
                <a:cs typeface="Arial"/>
              </a:rPr>
              <a:t>sit, </a:t>
            </a:r>
            <a:r>
              <a:rPr sz="2000" spc="11" dirty="0">
                <a:solidFill>
                  <a:srgbClr val="414042"/>
                </a:solidFill>
                <a:latin typeface="Arial"/>
                <a:cs typeface="Arial"/>
              </a:rPr>
              <a:t>fugit  </a:t>
            </a:r>
            <a:r>
              <a:rPr sz="2000" spc="21" dirty="0">
                <a:solidFill>
                  <a:srgbClr val="414042"/>
                </a:solidFill>
                <a:latin typeface="Arial"/>
                <a:cs typeface="Arial"/>
              </a:rPr>
              <a:t>populo sea </a:t>
            </a:r>
            <a:r>
              <a:rPr sz="2000" spc="11" dirty="0">
                <a:solidFill>
                  <a:srgbClr val="414042"/>
                </a:solidFill>
                <a:latin typeface="Arial"/>
                <a:cs typeface="Arial"/>
              </a:rPr>
              <a:t>ea. In vero </a:t>
            </a:r>
            <a:r>
              <a:rPr sz="2000" spc="21" dirty="0">
                <a:solidFill>
                  <a:srgbClr val="414042"/>
                </a:solidFill>
                <a:latin typeface="Arial"/>
                <a:cs typeface="Arial"/>
              </a:rPr>
              <a:t>omnesque eam. Eu </a:t>
            </a:r>
            <a:r>
              <a:rPr sz="2000" spc="11" dirty="0">
                <a:solidFill>
                  <a:srgbClr val="414042"/>
                </a:solidFill>
                <a:latin typeface="Arial"/>
                <a:cs typeface="Arial"/>
              </a:rPr>
              <a:t>vulputate interesset quo,  </a:t>
            </a:r>
            <a:r>
              <a:rPr sz="2000" spc="21" dirty="0">
                <a:solidFill>
                  <a:srgbClr val="414042"/>
                </a:solidFill>
                <a:latin typeface="Arial"/>
                <a:cs typeface="Arial"/>
              </a:rPr>
              <a:t>vim ut </a:t>
            </a:r>
            <a:r>
              <a:rPr sz="2000" spc="11" dirty="0">
                <a:solidFill>
                  <a:srgbClr val="414042"/>
                </a:solidFill>
                <a:latin typeface="Arial"/>
                <a:cs typeface="Arial"/>
              </a:rPr>
              <a:t>vitae </a:t>
            </a:r>
            <a:r>
              <a:rPr sz="2000" dirty="0">
                <a:solidFill>
                  <a:srgbClr val="414042"/>
                </a:solidFill>
                <a:latin typeface="Arial"/>
                <a:cs typeface="Arial"/>
              </a:rPr>
              <a:t>altera </a:t>
            </a:r>
            <a:r>
              <a:rPr sz="2000" spc="11" dirty="0">
                <a:solidFill>
                  <a:srgbClr val="414042"/>
                </a:solidFill>
                <a:latin typeface="Arial"/>
                <a:cs typeface="Arial"/>
              </a:rPr>
              <a:t>sanctus, </a:t>
            </a:r>
            <a:r>
              <a:rPr sz="2000" spc="21" dirty="0">
                <a:solidFill>
                  <a:srgbClr val="414042"/>
                </a:solidFill>
                <a:latin typeface="Arial"/>
                <a:cs typeface="Arial"/>
              </a:rPr>
              <a:t>vim </a:t>
            </a:r>
            <a:r>
              <a:rPr sz="2000" spc="11" dirty="0">
                <a:solidFill>
                  <a:srgbClr val="414042"/>
                </a:solidFill>
                <a:latin typeface="Arial"/>
                <a:cs typeface="Arial"/>
              </a:rPr>
              <a:t>et laudem</a:t>
            </a:r>
            <a:r>
              <a:rPr sz="2000" spc="85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2000" spc="11" dirty="0">
                <a:solidFill>
                  <a:srgbClr val="414042"/>
                </a:solidFill>
                <a:latin typeface="Arial"/>
                <a:cs typeface="Arial"/>
              </a:rPr>
              <a:t>splendide.</a:t>
            </a:r>
            <a:endParaRPr sz="2000" dirty="0">
              <a:latin typeface="Arial"/>
              <a:cs typeface="Arial"/>
            </a:endParaRPr>
          </a:p>
        </p:txBody>
      </p:sp>
      <p:sp>
        <p:nvSpPr>
          <p:cNvPr id="8" name="object 10">
            <a:extLst>
              <a:ext uri="{FF2B5EF4-FFF2-40B4-BE49-F238E27FC236}">
                <a16:creationId xmlns:a16="http://schemas.microsoft.com/office/drawing/2014/main" id="{DD5FC76B-4A82-2C44-8934-06A77A7052E3}"/>
              </a:ext>
            </a:extLst>
          </p:cNvPr>
          <p:cNvSpPr txBox="1"/>
          <p:nvPr/>
        </p:nvSpPr>
        <p:spPr>
          <a:xfrm>
            <a:off x="33952994" y="22880235"/>
            <a:ext cx="7722465" cy="1747875"/>
          </a:xfrm>
          <a:prstGeom prst="rect">
            <a:avLst/>
          </a:prstGeom>
        </p:spPr>
        <p:txBody>
          <a:bodyPr vert="horz" wrap="square" lIns="0" tIns="220306" rIns="0" bIns="0" rtlCol="0">
            <a:spAutoFit/>
          </a:bodyPr>
          <a:lstStyle/>
          <a:p>
            <a:pPr marL="27032">
              <a:spcBef>
                <a:spcPts val="1735"/>
              </a:spcBef>
            </a:pPr>
            <a:r>
              <a:rPr sz="3000" b="1" spc="-11" dirty="0">
                <a:solidFill>
                  <a:srgbClr val="414042"/>
                </a:solidFill>
                <a:latin typeface="Arial"/>
                <a:cs typeface="Arial"/>
              </a:rPr>
              <a:t>References</a:t>
            </a:r>
            <a:endParaRPr sz="3000" dirty="0">
              <a:latin typeface="Arial"/>
              <a:cs typeface="Arial"/>
            </a:endParaRPr>
          </a:p>
          <a:p>
            <a:pPr marL="27032" marR="10813">
              <a:lnSpc>
                <a:spcPct val="104400"/>
              </a:lnSpc>
              <a:spcBef>
                <a:spcPts val="1000"/>
              </a:spcBef>
            </a:pPr>
            <a:r>
              <a:rPr sz="2000" spc="21" dirty="0">
                <a:solidFill>
                  <a:srgbClr val="414042"/>
                </a:solidFill>
                <a:latin typeface="Arial"/>
                <a:cs typeface="Arial"/>
              </a:rPr>
              <a:t>Lorem </a:t>
            </a:r>
            <a:r>
              <a:rPr sz="2000" spc="11" dirty="0">
                <a:solidFill>
                  <a:srgbClr val="414042"/>
                </a:solidFill>
                <a:latin typeface="Arial"/>
                <a:cs typeface="Arial"/>
              </a:rPr>
              <a:t>ipsum dolor </a:t>
            </a:r>
            <a:r>
              <a:rPr sz="2000" dirty="0">
                <a:solidFill>
                  <a:srgbClr val="414042"/>
                </a:solidFill>
                <a:latin typeface="Arial"/>
                <a:cs typeface="Arial"/>
              </a:rPr>
              <a:t>sit </a:t>
            </a:r>
            <a:r>
              <a:rPr sz="2000" spc="11" dirty="0">
                <a:solidFill>
                  <a:srgbClr val="414042"/>
                </a:solidFill>
                <a:latin typeface="Arial"/>
                <a:cs typeface="Arial"/>
              </a:rPr>
              <a:t>amet, at </a:t>
            </a:r>
            <a:r>
              <a:rPr sz="2000" dirty="0">
                <a:solidFill>
                  <a:srgbClr val="414042"/>
                </a:solidFill>
                <a:latin typeface="Arial"/>
                <a:cs typeface="Arial"/>
              </a:rPr>
              <a:t>elitr </a:t>
            </a:r>
            <a:r>
              <a:rPr sz="2000" spc="11" dirty="0">
                <a:solidFill>
                  <a:srgbClr val="414042"/>
                </a:solidFill>
                <a:latin typeface="Arial"/>
                <a:cs typeface="Arial"/>
              </a:rPr>
              <a:t>vivendum </a:t>
            </a:r>
            <a:r>
              <a:rPr sz="2000" spc="21" dirty="0">
                <a:solidFill>
                  <a:srgbClr val="414042"/>
                </a:solidFill>
                <a:latin typeface="Arial"/>
                <a:cs typeface="Arial"/>
              </a:rPr>
              <a:t>indoctum </a:t>
            </a:r>
            <a:r>
              <a:rPr sz="2000" dirty="0">
                <a:solidFill>
                  <a:srgbClr val="414042"/>
                </a:solidFill>
                <a:latin typeface="Arial"/>
                <a:cs typeface="Arial"/>
              </a:rPr>
              <a:t>sit, </a:t>
            </a:r>
            <a:r>
              <a:rPr sz="2000" spc="11" dirty="0">
                <a:solidFill>
                  <a:srgbClr val="414042"/>
                </a:solidFill>
                <a:latin typeface="Arial"/>
                <a:cs typeface="Arial"/>
              </a:rPr>
              <a:t>fugit  </a:t>
            </a:r>
            <a:r>
              <a:rPr sz="2000" spc="21" dirty="0">
                <a:solidFill>
                  <a:srgbClr val="414042"/>
                </a:solidFill>
                <a:latin typeface="Arial"/>
                <a:cs typeface="Arial"/>
              </a:rPr>
              <a:t>populo sea </a:t>
            </a:r>
            <a:r>
              <a:rPr sz="2000" spc="11" dirty="0">
                <a:solidFill>
                  <a:srgbClr val="414042"/>
                </a:solidFill>
                <a:latin typeface="Arial"/>
                <a:cs typeface="Arial"/>
              </a:rPr>
              <a:t>ea. In vero </a:t>
            </a:r>
            <a:r>
              <a:rPr sz="2000" spc="21" dirty="0">
                <a:solidFill>
                  <a:srgbClr val="414042"/>
                </a:solidFill>
                <a:latin typeface="Arial"/>
                <a:cs typeface="Arial"/>
              </a:rPr>
              <a:t>omnesque eam. Eu </a:t>
            </a:r>
            <a:r>
              <a:rPr sz="2000" spc="11" dirty="0">
                <a:solidFill>
                  <a:srgbClr val="414042"/>
                </a:solidFill>
                <a:latin typeface="Arial"/>
                <a:cs typeface="Arial"/>
              </a:rPr>
              <a:t>vulputate interesset quo,  </a:t>
            </a:r>
            <a:r>
              <a:rPr sz="2000" spc="21" dirty="0">
                <a:solidFill>
                  <a:srgbClr val="414042"/>
                </a:solidFill>
                <a:latin typeface="Arial"/>
                <a:cs typeface="Arial"/>
              </a:rPr>
              <a:t>vim ut </a:t>
            </a:r>
            <a:r>
              <a:rPr sz="2000" spc="11" dirty="0">
                <a:solidFill>
                  <a:srgbClr val="414042"/>
                </a:solidFill>
                <a:latin typeface="Arial"/>
                <a:cs typeface="Arial"/>
              </a:rPr>
              <a:t>vitae </a:t>
            </a:r>
            <a:r>
              <a:rPr sz="2000" dirty="0">
                <a:solidFill>
                  <a:srgbClr val="414042"/>
                </a:solidFill>
                <a:latin typeface="Arial"/>
                <a:cs typeface="Arial"/>
              </a:rPr>
              <a:t>altera </a:t>
            </a:r>
            <a:r>
              <a:rPr sz="2000" spc="11" dirty="0">
                <a:solidFill>
                  <a:srgbClr val="414042"/>
                </a:solidFill>
                <a:latin typeface="Arial"/>
                <a:cs typeface="Arial"/>
              </a:rPr>
              <a:t>sanctus, </a:t>
            </a:r>
            <a:r>
              <a:rPr sz="2000" spc="21" dirty="0">
                <a:solidFill>
                  <a:srgbClr val="414042"/>
                </a:solidFill>
                <a:latin typeface="Arial"/>
                <a:cs typeface="Arial"/>
              </a:rPr>
              <a:t>vim </a:t>
            </a:r>
            <a:r>
              <a:rPr sz="2000" spc="11" dirty="0">
                <a:solidFill>
                  <a:srgbClr val="414042"/>
                </a:solidFill>
                <a:latin typeface="Arial"/>
                <a:cs typeface="Arial"/>
              </a:rPr>
              <a:t>et laudem</a:t>
            </a:r>
            <a:r>
              <a:rPr sz="2000" spc="85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2000" spc="11" dirty="0">
                <a:solidFill>
                  <a:srgbClr val="414042"/>
                </a:solidFill>
                <a:latin typeface="Arial"/>
                <a:cs typeface="Arial"/>
              </a:rPr>
              <a:t>splendide.</a:t>
            </a:r>
            <a:endParaRPr sz="2000" dirty="0">
              <a:latin typeface="Arial"/>
              <a:cs typeface="Arial"/>
            </a:endParaRPr>
          </a:p>
        </p:txBody>
      </p:sp>
      <p:sp>
        <p:nvSpPr>
          <p:cNvPr id="9" name="object 11">
            <a:extLst>
              <a:ext uri="{FF2B5EF4-FFF2-40B4-BE49-F238E27FC236}">
                <a16:creationId xmlns:a16="http://schemas.microsoft.com/office/drawing/2014/main" id="{D6DE05A0-BA42-5342-A7E8-EFC92ED00E59}"/>
              </a:ext>
            </a:extLst>
          </p:cNvPr>
          <p:cNvSpPr txBox="1"/>
          <p:nvPr/>
        </p:nvSpPr>
        <p:spPr>
          <a:xfrm>
            <a:off x="1239075" y="20858028"/>
            <a:ext cx="7612539" cy="2778170"/>
          </a:xfrm>
          <a:prstGeom prst="rect">
            <a:avLst/>
          </a:prstGeom>
        </p:spPr>
        <p:txBody>
          <a:bodyPr vert="horz" wrap="square" lIns="0" tIns="325729" rIns="0" bIns="0" rtlCol="0">
            <a:spAutoFit/>
          </a:bodyPr>
          <a:lstStyle/>
          <a:p>
            <a:pPr marL="27032">
              <a:spcBef>
                <a:spcPts val="2565"/>
              </a:spcBef>
            </a:pPr>
            <a:r>
              <a:rPr sz="4200" b="1" spc="-43" dirty="0">
                <a:solidFill>
                  <a:srgbClr val="414042"/>
                </a:solidFill>
                <a:latin typeface="Arial Black"/>
                <a:cs typeface="Arial Black"/>
              </a:rPr>
              <a:t>Results</a:t>
            </a:r>
            <a:endParaRPr lang="en-AU" sz="4200" dirty="0">
              <a:latin typeface="Arial Black"/>
              <a:cs typeface="Arial Black"/>
            </a:endParaRPr>
          </a:p>
          <a:p>
            <a:pPr marL="27032" marR="2827542">
              <a:lnSpc>
                <a:spcPct val="103299"/>
              </a:lnSpc>
              <a:spcBef>
                <a:spcPts val="1213"/>
              </a:spcBef>
            </a:pPr>
            <a:r>
              <a:rPr lang="en-AU" sz="2200" dirty="0">
                <a:solidFill>
                  <a:srgbClr val="414042"/>
                </a:solidFill>
                <a:latin typeface="Arial"/>
                <a:cs typeface="Arial"/>
              </a:rPr>
              <a:t>Present </a:t>
            </a:r>
            <a:r>
              <a:rPr lang="en-AU" sz="2200" spc="11" dirty="0">
                <a:solidFill>
                  <a:srgbClr val="414042"/>
                </a:solidFill>
                <a:latin typeface="Arial"/>
                <a:cs typeface="Arial"/>
              </a:rPr>
              <a:t>the </a:t>
            </a:r>
            <a:r>
              <a:rPr lang="en-AU" sz="2200" dirty="0">
                <a:solidFill>
                  <a:srgbClr val="414042"/>
                </a:solidFill>
                <a:latin typeface="Arial"/>
                <a:cs typeface="Arial"/>
              </a:rPr>
              <a:t>results </a:t>
            </a:r>
            <a:r>
              <a:rPr lang="en-AU" sz="2200" spc="11" dirty="0">
                <a:solidFill>
                  <a:srgbClr val="414042"/>
                </a:solidFill>
                <a:latin typeface="Arial"/>
                <a:cs typeface="Arial"/>
              </a:rPr>
              <a:t>of </a:t>
            </a:r>
            <a:r>
              <a:rPr lang="en-AU" sz="2200" dirty="0">
                <a:solidFill>
                  <a:srgbClr val="414042"/>
                </a:solidFill>
                <a:latin typeface="Arial"/>
                <a:cs typeface="Arial"/>
              </a:rPr>
              <a:t>your findings  (feel </a:t>
            </a:r>
            <a:r>
              <a:rPr lang="en-AU" sz="2200" spc="11" dirty="0">
                <a:solidFill>
                  <a:srgbClr val="414042"/>
                </a:solidFill>
                <a:latin typeface="Arial"/>
                <a:cs typeface="Arial"/>
              </a:rPr>
              <a:t>free </a:t>
            </a:r>
            <a:r>
              <a:rPr lang="en-AU" sz="2200" dirty="0">
                <a:solidFill>
                  <a:srgbClr val="414042"/>
                </a:solidFill>
                <a:latin typeface="Arial"/>
                <a:cs typeface="Arial"/>
              </a:rPr>
              <a:t>to </a:t>
            </a:r>
            <a:r>
              <a:rPr lang="en-AU" sz="2200" spc="11" dirty="0">
                <a:solidFill>
                  <a:srgbClr val="414042"/>
                </a:solidFill>
                <a:latin typeface="Arial"/>
                <a:cs typeface="Arial"/>
              </a:rPr>
              <a:t>add</a:t>
            </a:r>
            <a:r>
              <a:rPr lang="en-AU" sz="2200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lang="en-AU" sz="2200" spc="21" dirty="0">
                <a:solidFill>
                  <a:srgbClr val="414042"/>
                </a:solidFill>
                <a:latin typeface="Arial"/>
                <a:cs typeface="Arial"/>
              </a:rPr>
              <a:t>graphics!)</a:t>
            </a:r>
            <a:endParaRPr lang="en-AU" sz="2200" dirty="0">
              <a:latin typeface="Arial"/>
              <a:cs typeface="Arial"/>
            </a:endParaRPr>
          </a:p>
          <a:p>
            <a:pPr marL="386557" indent="-359525">
              <a:spcBef>
                <a:spcPts val="1288"/>
              </a:spcBef>
              <a:buChar char="•"/>
              <a:tabLst>
                <a:tab pos="387908" algn="l"/>
              </a:tabLst>
            </a:pPr>
            <a:r>
              <a:rPr sz="2200" spc="21" dirty="0">
                <a:solidFill>
                  <a:srgbClr val="414042"/>
                </a:solidFill>
                <a:latin typeface="Arial"/>
                <a:cs typeface="Arial"/>
              </a:rPr>
              <a:t>Graph/table </a:t>
            </a:r>
            <a:r>
              <a:rPr sz="2200" spc="11" dirty="0">
                <a:solidFill>
                  <a:srgbClr val="414042"/>
                </a:solidFill>
                <a:latin typeface="Arial"/>
                <a:cs typeface="Arial"/>
              </a:rPr>
              <a:t>with </a:t>
            </a:r>
            <a:r>
              <a:rPr sz="2200" dirty="0">
                <a:solidFill>
                  <a:srgbClr val="414042"/>
                </a:solidFill>
                <a:latin typeface="Arial"/>
                <a:cs typeface="Arial"/>
              </a:rPr>
              <a:t>essential</a:t>
            </a:r>
            <a:r>
              <a:rPr sz="2200" spc="-11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2200" dirty="0">
                <a:solidFill>
                  <a:srgbClr val="414042"/>
                </a:solidFill>
                <a:latin typeface="Arial"/>
                <a:cs typeface="Arial"/>
              </a:rPr>
              <a:t>results.</a:t>
            </a:r>
            <a:endParaRPr sz="2200" dirty="0">
              <a:latin typeface="Arial"/>
              <a:cs typeface="Arial"/>
            </a:endParaRPr>
          </a:p>
          <a:p>
            <a:pPr marL="386557" indent="-359525">
              <a:spcBef>
                <a:spcPts val="894"/>
              </a:spcBef>
              <a:buChar char="•"/>
              <a:tabLst>
                <a:tab pos="387908" algn="l"/>
              </a:tabLst>
            </a:pPr>
            <a:r>
              <a:rPr sz="2200" spc="11" dirty="0">
                <a:solidFill>
                  <a:srgbClr val="414042"/>
                </a:solidFill>
                <a:latin typeface="Arial"/>
                <a:cs typeface="Arial"/>
              </a:rPr>
              <a:t>All the </a:t>
            </a:r>
            <a:r>
              <a:rPr sz="2200" dirty="0">
                <a:solidFill>
                  <a:srgbClr val="414042"/>
                </a:solidFill>
                <a:latin typeface="Arial"/>
                <a:cs typeface="Arial"/>
              </a:rPr>
              <a:t>other </a:t>
            </a:r>
            <a:r>
              <a:rPr sz="2200" spc="11" dirty="0">
                <a:solidFill>
                  <a:srgbClr val="414042"/>
                </a:solidFill>
                <a:latin typeface="Arial"/>
                <a:cs typeface="Arial"/>
              </a:rPr>
              <a:t>correlations </a:t>
            </a:r>
            <a:r>
              <a:rPr sz="2200" dirty="0">
                <a:solidFill>
                  <a:srgbClr val="414042"/>
                </a:solidFill>
                <a:latin typeface="Arial"/>
                <a:cs typeface="Arial"/>
              </a:rPr>
              <a:t>to </a:t>
            </a:r>
            <a:r>
              <a:rPr sz="2200" spc="21" dirty="0">
                <a:solidFill>
                  <a:srgbClr val="414042"/>
                </a:solidFill>
                <a:latin typeface="Arial"/>
                <a:cs typeface="Arial"/>
              </a:rPr>
              <a:t>be </a:t>
            </a:r>
            <a:r>
              <a:rPr sz="2200" spc="11" dirty="0">
                <a:solidFill>
                  <a:srgbClr val="414042"/>
                </a:solidFill>
                <a:latin typeface="Arial"/>
                <a:cs typeface="Arial"/>
              </a:rPr>
              <a:t>placed in the </a:t>
            </a:r>
            <a:r>
              <a:rPr sz="2200" spc="21" dirty="0">
                <a:solidFill>
                  <a:srgbClr val="414042"/>
                </a:solidFill>
                <a:latin typeface="Arial"/>
                <a:cs typeface="Arial"/>
              </a:rPr>
              <a:t>ammo</a:t>
            </a:r>
            <a:r>
              <a:rPr sz="2200" spc="11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2200" spc="-32" dirty="0">
                <a:solidFill>
                  <a:srgbClr val="414042"/>
                </a:solidFill>
                <a:latin typeface="Arial"/>
                <a:cs typeface="Arial"/>
              </a:rPr>
              <a:t>bar.</a:t>
            </a:r>
            <a:endParaRPr sz="2200" dirty="0">
              <a:latin typeface="Arial"/>
              <a:cs typeface="Arial"/>
            </a:endParaRPr>
          </a:p>
        </p:txBody>
      </p:sp>
      <p:sp>
        <p:nvSpPr>
          <p:cNvPr id="10" name="object 12">
            <a:extLst>
              <a:ext uri="{FF2B5EF4-FFF2-40B4-BE49-F238E27FC236}">
                <a16:creationId xmlns:a16="http://schemas.microsoft.com/office/drawing/2014/main" id="{24275DCA-4A6B-3848-9F83-8261E103F9CE}"/>
              </a:ext>
            </a:extLst>
          </p:cNvPr>
          <p:cNvSpPr txBox="1"/>
          <p:nvPr/>
        </p:nvSpPr>
        <p:spPr>
          <a:xfrm>
            <a:off x="2246764" y="4545806"/>
            <a:ext cx="6604849" cy="947200"/>
          </a:xfrm>
          <a:prstGeom prst="rect">
            <a:avLst/>
          </a:prstGeom>
        </p:spPr>
        <p:txBody>
          <a:bodyPr vert="horz" wrap="square" lIns="0" tIns="29735" rIns="0" bIns="0" rtlCol="0">
            <a:spAutoFit/>
          </a:bodyPr>
          <a:lstStyle/>
          <a:p>
            <a:pPr marL="27032">
              <a:spcBef>
                <a:spcPts val="234"/>
              </a:spcBef>
            </a:pPr>
            <a:r>
              <a:rPr sz="3000" b="1" spc="-21" dirty="0">
                <a:solidFill>
                  <a:srgbClr val="7B7C7F"/>
                </a:solidFill>
                <a:latin typeface="Arial"/>
                <a:cs typeface="Arial"/>
              </a:rPr>
              <a:t>Presenter:</a:t>
            </a:r>
            <a:endParaRPr sz="3000" dirty="0">
              <a:latin typeface="Arial"/>
              <a:cs typeface="Arial"/>
            </a:endParaRPr>
          </a:p>
          <a:p>
            <a:pPr marL="27032">
              <a:spcBef>
                <a:spcPts val="21"/>
              </a:spcBef>
            </a:pPr>
            <a:r>
              <a:rPr sz="3000" spc="-43" dirty="0">
                <a:solidFill>
                  <a:srgbClr val="7B7C7F"/>
                </a:solidFill>
                <a:latin typeface="Arial"/>
                <a:cs typeface="Arial"/>
              </a:rPr>
              <a:t>Presenter</a:t>
            </a:r>
            <a:r>
              <a:rPr sz="3000" spc="-21" dirty="0">
                <a:solidFill>
                  <a:srgbClr val="7B7C7F"/>
                </a:solidFill>
                <a:latin typeface="Arial"/>
                <a:cs typeface="Arial"/>
              </a:rPr>
              <a:t> Name</a:t>
            </a:r>
            <a:endParaRPr sz="3000" dirty="0">
              <a:latin typeface="Arial"/>
              <a:cs typeface="Arial"/>
            </a:endParaRPr>
          </a:p>
        </p:txBody>
      </p:sp>
      <p:sp>
        <p:nvSpPr>
          <p:cNvPr id="11" name="object 22">
            <a:extLst>
              <a:ext uri="{FF2B5EF4-FFF2-40B4-BE49-F238E27FC236}">
                <a16:creationId xmlns:a16="http://schemas.microsoft.com/office/drawing/2014/main" id="{6C366CF4-006A-5345-8332-6FAAD77FAEFC}"/>
              </a:ext>
            </a:extLst>
          </p:cNvPr>
          <p:cNvSpPr txBox="1"/>
          <p:nvPr/>
        </p:nvSpPr>
        <p:spPr>
          <a:xfrm>
            <a:off x="12361192" y="1663672"/>
            <a:ext cx="18128635" cy="11131022"/>
          </a:xfrm>
          <a:prstGeom prst="rect">
            <a:avLst/>
          </a:prstGeom>
          <a:noFill/>
        </p:spPr>
        <p:txBody>
          <a:bodyPr vert="horz" wrap="square" lIns="0" tIns="25680" rIns="0" bIns="0" rtlCol="0">
            <a:spAutoFit/>
          </a:bodyPr>
          <a:lstStyle/>
          <a:p>
            <a:pPr marL="27032" marR="10813">
              <a:lnSpc>
                <a:spcPct val="100600"/>
              </a:lnSpc>
              <a:spcBef>
                <a:spcPts val="202"/>
              </a:spcBef>
            </a:pPr>
            <a:r>
              <a:rPr sz="12000" spc="-192" dirty="0">
                <a:solidFill>
                  <a:schemeClr val="bg1"/>
                </a:solidFill>
                <a:latin typeface="Arial"/>
                <a:cs typeface="Arial"/>
              </a:rPr>
              <a:t>Main </a:t>
            </a:r>
            <a:r>
              <a:rPr sz="12000" spc="-243" dirty="0">
                <a:solidFill>
                  <a:schemeClr val="bg1"/>
                </a:solidFill>
                <a:latin typeface="Arial"/>
                <a:cs typeface="Arial"/>
              </a:rPr>
              <a:t>finding </a:t>
            </a:r>
            <a:r>
              <a:rPr sz="12000" spc="-138" dirty="0">
                <a:solidFill>
                  <a:schemeClr val="bg1"/>
                </a:solidFill>
                <a:latin typeface="Arial"/>
                <a:cs typeface="Arial"/>
              </a:rPr>
              <a:t>goes </a:t>
            </a:r>
            <a:r>
              <a:rPr sz="12000" spc="-255" dirty="0">
                <a:solidFill>
                  <a:schemeClr val="bg1"/>
                </a:solidFill>
                <a:latin typeface="Arial"/>
                <a:cs typeface="Arial"/>
              </a:rPr>
              <a:t>here,  translated into </a:t>
            </a:r>
            <a:r>
              <a:rPr sz="12000" spc="-234" dirty="0">
                <a:solidFill>
                  <a:schemeClr val="bg1"/>
                </a:solidFill>
                <a:latin typeface="Arial"/>
                <a:cs typeface="Arial"/>
              </a:rPr>
              <a:t>plain </a:t>
            </a:r>
            <a:r>
              <a:rPr sz="12000" spc="-287" dirty="0">
                <a:solidFill>
                  <a:schemeClr val="bg1"/>
                </a:solidFill>
                <a:latin typeface="Arial"/>
                <a:cs typeface="Arial"/>
              </a:rPr>
              <a:t>English.  </a:t>
            </a:r>
            <a:r>
              <a:rPr sz="12000" spc="-96" dirty="0">
                <a:solidFill>
                  <a:schemeClr val="bg1"/>
                </a:solidFill>
                <a:latin typeface="Arial Black"/>
                <a:cs typeface="Arial Black"/>
              </a:rPr>
              <a:t>Emphasise</a:t>
            </a:r>
            <a:r>
              <a:rPr sz="12000" b="1" spc="-96" dirty="0">
                <a:solidFill>
                  <a:schemeClr val="bg1"/>
                </a:solidFill>
                <a:latin typeface="Arial Black"/>
                <a:cs typeface="Arial Black"/>
              </a:rPr>
              <a:t> </a:t>
            </a:r>
            <a:r>
              <a:rPr sz="12000" spc="-160" dirty="0">
                <a:solidFill>
                  <a:schemeClr val="bg1"/>
                </a:solidFill>
                <a:latin typeface="Arial"/>
                <a:cs typeface="Arial"/>
              </a:rPr>
              <a:t>the </a:t>
            </a:r>
            <a:r>
              <a:rPr sz="12000" spc="-170" dirty="0">
                <a:solidFill>
                  <a:schemeClr val="bg1"/>
                </a:solidFill>
                <a:latin typeface="Arial"/>
                <a:cs typeface="Arial"/>
              </a:rPr>
              <a:t>important  </a:t>
            </a:r>
            <a:r>
              <a:rPr sz="12000" spc="-202" dirty="0">
                <a:solidFill>
                  <a:schemeClr val="bg1"/>
                </a:solidFill>
                <a:latin typeface="Arial"/>
                <a:cs typeface="Arial"/>
              </a:rPr>
              <a:t>words </a:t>
            </a:r>
            <a:r>
              <a:rPr sz="12000" spc="-96" dirty="0">
                <a:solidFill>
                  <a:schemeClr val="bg1"/>
                </a:solidFill>
                <a:latin typeface="Arial"/>
                <a:cs typeface="Arial"/>
              </a:rPr>
              <a:t>or </a:t>
            </a:r>
            <a:r>
              <a:rPr sz="12000" spc="-243" dirty="0">
                <a:solidFill>
                  <a:schemeClr val="bg1"/>
                </a:solidFill>
                <a:latin typeface="Arial Black"/>
                <a:cs typeface="Arial Black"/>
              </a:rPr>
              <a:t>key</a:t>
            </a:r>
            <a:r>
              <a:rPr sz="12000" spc="298" dirty="0">
                <a:solidFill>
                  <a:schemeClr val="bg1"/>
                </a:solidFill>
                <a:latin typeface="Arial Black"/>
                <a:cs typeface="Arial Black"/>
              </a:rPr>
              <a:t> </a:t>
            </a:r>
            <a:r>
              <a:rPr sz="12000" spc="-106" dirty="0">
                <a:solidFill>
                  <a:schemeClr val="bg1"/>
                </a:solidFill>
                <a:latin typeface="Arial Black"/>
                <a:cs typeface="Arial Black"/>
              </a:rPr>
              <a:t>mes</a:t>
            </a:r>
            <a:r>
              <a:rPr lang="en-US" sz="12000" spc="-106" dirty="0">
                <a:solidFill>
                  <a:schemeClr val="bg1"/>
                </a:solidFill>
                <a:latin typeface="Arial Black"/>
                <a:cs typeface="Arial Black"/>
              </a:rPr>
              <a:t>s</a:t>
            </a:r>
            <a:r>
              <a:rPr sz="12000" spc="-106" dirty="0">
                <a:solidFill>
                  <a:schemeClr val="bg1"/>
                </a:solidFill>
                <a:latin typeface="Arial Black"/>
                <a:cs typeface="Arial Black"/>
              </a:rPr>
              <a:t>age</a:t>
            </a:r>
            <a:endParaRPr sz="12000" dirty="0">
              <a:solidFill>
                <a:schemeClr val="bg1"/>
              </a:solidFill>
              <a:latin typeface="Arial Black"/>
              <a:cs typeface="Arial Black"/>
            </a:endParaRPr>
          </a:p>
          <a:p>
            <a:pPr marL="27032">
              <a:spcBef>
                <a:spcPts val="96"/>
              </a:spcBef>
            </a:pPr>
            <a:r>
              <a:rPr sz="12000" spc="-170" dirty="0">
                <a:solidFill>
                  <a:schemeClr val="bg1"/>
                </a:solidFill>
                <a:latin typeface="Arial"/>
                <a:cs typeface="Arial"/>
              </a:rPr>
              <a:t>for more </a:t>
            </a:r>
            <a:r>
              <a:rPr sz="12000" spc="-213" dirty="0">
                <a:solidFill>
                  <a:schemeClr val="bg1"/>
                </a:solidFill>
                <a:latin typeface="Arial"/>
                <a:cs typeface="Arial"/>
              </a:rPr>
              <a:t>impact</a:t>
            </a:r>
            <a:r>
              <a:rPr sz="12000" spc="372" dirty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sz="12000" spc="-170" dirty="0">
                <a:solidFill>
                  <a:schemeClr val="bg1"/>
                </a:solidFill>
                <a:latin typeface="Arial"/>
                <a:cs typeface="Arial"/>
              </a:rPr>
              <a:t>and</a:t>
            </a:r>
            <a:endParaRPr sz="12000" dirty="0">
              <a:solidFill>
                <a:schemeClr val="bg1"/>
              </a:solidFill>
              <a:latin typeface="Arial"/>
              <a:cs typeface="Arial"/>
            </a:endParaRPr>
          </a:p>
          <a:p>
            <a:pPr marL="27032">
              <a:spcBef>
                <a:spcPts val="85"/>
              </a:spcBef>
            </a:pPr>
            <a:r>
              <a:rPr sz="12000" spc="-202" dirty="0">
                <a:solidFill>
                  <a:schemeClr val="bg1"/>
                </a:solidFill>
                <a:latin typeface="Arial Black"/>
                <a:cs typeface="Arial Black"/>
              </a:rPr>
              <a:t>readability</a:t>
            </a:r>
            <a:r>
              <a:rPr sz="12000" spc="-202" dirty="0">
                <a:solidFill>
                  <a:schemeClr val="bg1"/>
                </a:solidFill>
                <a:latin typeface="Arial"/>
                <a:cs typeface="Arial"/>
              </a:rPr>
              <a:t>.</a:t>
            </a:r>
            <a:endParaRPr sz="12000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12" name="object 7">
            <a:extLst>
              <a:ext uri="{FF2B5EF4-FFF2-40B4-BE49-F238E27FC236}">
                <a16:creationId xmlns:a16="http://schemas.microsoft.com/office/drawing/2014/main" id="{F24C1B0D-6652-3040-A0BF-A57CB868C073}"/>
              </a:ext>
            </a:extLst>
          </p:cNvPr>
          <p:cNvSpPr txBox="1"/>
          <p:nvPr/>
        </p:nvSpPr>
        <p:spPr>
          <a:xfrm>
            <a:off x="33952990" y="11920757"/>
            <a:ext cx="7722467" cy="1747875"/>
          </a:xfrm>
          <a:prstGeom prst="rect">
            <a:avLst/>
          </a:prstGeom>
        </p:spPr>
        <p:txBody>
          <a:bodyPr vert="horz" wrap="square" lIns="0" tIns="220306" rIns="0" bIns="0" rtlCol="0">
            <a:spAutoFit/>
          </a:bodyPr>
          <a:lstStyle/>
          <a:p>
            <a:pPr marL="27032">
              <a:spcBef>
                <a:spcPts val="1735"/>
              </a:spcBef>
            </a:pPr>
            <a:r>
              <a:rPr sz="3000" b="1" spc="-11" dirty="0">
                <a:solidFill>
                  <a:srgbClr val="414042"/>
                </a:solidFill>
                <a:latin typeface="Arial"/>
                <a:cs typeface="Arial"/>
              </a:rPr>
              <a:t>Heading Title</a:t>
            </a:r>
            <a:endParaRPr sz="3000" b="1" dirty="0">
              <a:latin typeface="Arial"/>
              <a:cs typeface="Arial"/>
            </a:endParaRPr>
          </a:p>
          <a:p>
            <a:pPr marL="27032" marR="35142">
              <a:lnSpc>
                <a:spcPct val="104400"/>
              </a:lnSpc>
              <a:spcBef>
                <a:spcPts val="1000"/>
              </a:spcBef>
            </a:pPr>
            <a:r>
              <a:rPr sz="2000" spc="21" dirty="0">
                <a:solidFill>
                  <a:srgbClr val="414042"/>
                </a:solidFill>
                <a:latin typeface="Arial"/>
                <a:cs typeface="Arial"/>
              </a:rPr>
              <a:t>Lorem </a:t>
            </a:r>
            <a:r>
              <a:rPr sz="2000" spc="11" dirty="0">
                <a:solidFill>
                  <a:srgbClr val="414042"/>
                </a:solidFill>
                <a:latin typeface="Arial"/>
                <a:cs typeface="Arial"/>
              </a:rPr>
              <a:t>ipsum dolor </a:t>
            </a:r>
            <a:r>
              <a:rPr sz="2000" dirty="0">
                <a:solidFill>
                  <a:srgbClr val="414042"/>
                </a:solidFill>
                <a:latin typeface="Arial"/>
                <a:cs typeface="Arial"/>
              </a:rPr>
              <a:t>sit </a:t>
            </a:r>
            <a:r>
              <a:rPr sz="2000" spc="11" dirty="0">
                <a:solidFill>
                  <a:srgbClr val="414042"/>
                </a:solidFill>
                <a:latin typeface="Arial"/>
                <a:cs typeface="Arial"/>
              </a:rPr>
              <a:t>amet, at </a:t>
            </a:r>
            <a:r>
              <a:rPr sz="2000" dirty="0">
                <a:solidFill>
                  <a:srgbClr val="414042"/>
                </a:solidFill>
                <a:latin typeface="Arial"/>
                <a:cs typeface="Arial"/>
              </a:rPr>
              <a:t>elitr </a:t>
            </a:r>
            <a:r>
              <a:rPr sz="2000" spc="11" dirty="0">
                <a:solidFill>
                  <a:srgbClr val="414042"/>
                </a:solidFill>
                <a:latin typeface="Arial"/>
                <a:cs typeface="Arial"/>
              </a:rPr>
              <a:t>vivendum </a:t>
            </a:r>
            <a:r>
              <a:rPr sz="2000" spc="21" dirty="0">
                <a:solidFill>
                  <a:srgbClr val="414042"/>
                </a:solidFill>
                <a:latin typeface="Arial"/>
                <a:cs typeface="Arial"/>
              </a:rPr>
              <a:t>indoctum </a:t>
            </a:r>
            <a:r>
              <a:rPr sz="2000" dirty="0">
                <a:solidFill>
                  <a:srgbClr val="414042"/>
                </a:solidFill>
                <a:latin typeface="Arial"/>
                <a:cs typeface="Arial"/>
              </a:rPr>
              <a:t>sit, </a:t>
            </a:r>
            <a:r>
              <a:rPr sz="2000" spc="11" dirty="0">
                <a:solidFill>
                  <a:srgbClr val="414042"/>
                </a:solidFill>
                <a:latin typeface="Arial"/>
                <a:cs typeface="Arial"/>
              </a:rPr>
              <a:t>fugit  </a:t>
            </a:r>
            <a:r>
              <a:rPr sz="2000" spc="21" dirty="0">
                <a:solidFill>
                  <a:srgbClr val="414042"/>
                </a:solidFill>
                <a:latin typeface="Arial"/>
                <a:cs typeface="Arial"/>
              </a:rPr>
              <a:t>populo sea </a:t>
            </a:r>
            <a:r>
              <a:rPr sz="2000" spc="11" dirty="0">
                <a:solidFill>
                  <a:srgbClr val="414042"/>
                </a:solidFill>
                <a:latin typeface="Arial"/>
                <a:cs typeface="Arial"/>
              </a:rPr>
              <a:t>ea. In vero </a:t>
            </a:r>
            <a:r>
              <a:rPr sz="2000" spc="21" dirty="0">
                <a:solidFill>
                  <a:srgbClr val="414042"/>
                </a:solidFill>
                <a:latin typeface="Arial"/>
                <a:cs typeface="Arial"/>
              </a:rPr>
              <a:t>omnesque eam. Eu </a:t>
            </a:r>
            <a:r>
              <a:rPr sz="2000" spc="11" dirty="0">
                <a:solidFill>
                  <a:srgbClr val="414042"/>
                </a:solidFill>
                <a:latin typeface="Arial"/>
                <a:cs typeface="Arial"/>
              </a:rPr>
              <a:t>vulputate interesset quo,  </a:t>
            </a:r>
            <a:r>
              <a:rPr sz="2000" spc="21" dirty="0">
                <a:solidFill>
                  <a:srgbClr val="414042"/>
                </a:solidFill>
                <a:latin typeface="Arial"/>
                <a:cs typeface="Arial"/>
              </a:rPr>
              <a:t>vim ut </a:t>
            </a:r>
            <a:r>
              <a:rPr sz="2000" spc="11" dirty="0">
                <a:solidFill>
                  <a:srgbClr val="414042"/>
                </a:solidFill>
                <a:latin typeface="Arial"/>
                <a:cs typeface="Arial"/>
              </a:rPr>
              <a:t>vitae </a:t>
            </a:r>
            <a:r>
              <a:rPr sz="2000" dirty="0">
                <a:solidFill>
                  <a:srgbClr val="414042"/>
                </a:solidFill>
                <a:latin typeface="Arial"/>
                <a:cs typeface="Arial"/>
              </a:rPr>
              <a:t>altera </a:t>
            </a:r>
            <a:r>
              <a:rPr sz="2000" spc="11" dirty="0">
                <a:solidFill>
                  <a:srgbClr val="414042"/>
                </a:solidFill>
                <a:latin typeface="Arial"/>
                <a:cs typeface="Arial"/>
              </a:rPr>
              <a:t>sanctus, </a:t>
            </a:r>
            <a:r>
              <a:rPr sz="2000" spc="21" dirty="0">
                <a:solidFill>
                  <a:srgbClr val="414042"/>
                </a:solidFill>
                <a:latin typeface="Arial"/>
                <a:cs typeface="Arial"/>
              </a:rPr>
              <a:t>vim </a:t>
            </a:r>
            <a:r>
              <a:rPr sz="2000" spc="11" dirty="0">
                <a:solidFill>
                  <a:srgbClr val="414042"/>
                </a:solidFill>
                <a:latin typeface="Arial"/>
                <a:cs typeface="Arial"/>
              </a:rPr>
              <a:t>et laudem</a:t>
            </a:r>
            <a:r>
              <a:rPr sz="2000" spc="85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2000" spc="11" dirty="0" err="1">
                <a:solidFill>
                  <a:srgbClr val="414042"/>
                </a:solidFill>
                <a:latin typeface="Arial"/>
                <a:cs typeface="Arial"/>
              </a:rPr>
              <a:t>splendide</a:t>
            </a:r>
            <a:r>
              <a:rPr sz="2000" spc="11" dirty="0">
                <a:solidFill>
                  <a:srgbClr val="414042"/>
                </a:solidFill>
                <a:latin typeface="Arial"/>
                <a:cs typeface="Arial"/>
              </a:rPr>
              <a:t>.</a:t>
            </a:r>
            <a:endParaRPr sz="2000" dirty="0">
              <a:latin typeface="Arial"/>
              <a:cs typeface="Arial"/>
            </a:endParaRP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7B97980A-C497-B442-8587-EB8DE733E5A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39074" y="4622006"/>
            <a:ext cx="800100" cy="838200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0BC9C46D-E98D-9442-AE61-277C3039520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39074" y="5841206"/>
            <a:ext cx="800100" cy="838200"/>
          </a:xfrm>
          <a:prstGeom prst="rect">
            <a:avLst/>
          </a:prstGeom>
        </p:spPr>
      </p:pic>
      <p:sp>
        <p:nvSpPr>
          <p:cNvPr id="15" name="object 12">
            <a:extLst>
              <a:ext uri="{FF2B5EF4-FFF2-40B4-BE49-F238E27FC236}">
                <a16:creationId xmlns:a16="http://schemas.microsoft.com/office/drawing/2014/main" id="{46F78F92-AA7B-6A49-A87D-6708F3BEA763}"/>
              </a:ext>
            </a:extLst>
          </p:cNvPr>
          <p:cNvSpPr txBox="1"/>
          <p:nvPr/>
        </p:nvSpPr>
        <p:spPr>
          <a:xfrm>
            <a:off x="2399164" y="5895434"/>
            <a:ext cx="6604849" cy="1053126"/>
          </a:xfrm>
          <a:prstGeom prst="rect">
            <a:avLst/>
          </a:prstGeom>
        </p:spPr>
        <p:txBody>
          <a:bodyPr vert="horz" wrap="square" lIns="0" tIns="29735" rIns="0" bIns="0" rtlCol="0">
            <a:spAutoFit/>
          </a:bodyPr>
          <a:lstStyle/>
          <a:p>
            <a:pPr marL="27032" marR="10813">
              <a:lnSpc>
                <a:spcPct val="103299"/>
              </a:lnSpc>
              <a:spcBef>
                <a:spcPts val="2054"/>
              </a:spcBef>
            </a:pPr>
            <a:r>
              <a:rPr sz="2200" spc="11" dirty="0">
                <a:solidFill>
                  <a:srgbClr val="7B7C7F"/>
                </a:solidFill>
                <a:latin typeface="Arial"/>
                <a:cs typeface="Arial"/>
              </a:rPr>
              <a:t>Author </a:t>
            </a:r>
            <a:r>
              <a:rPr sz="2200" spc="-21" dirty="0">
                <a:solidFill>
                  <a:srgbClr val="7B7C7F"/>
                </a:solidFill>
                <a:latin typeface="Arial"/>
                <a:cs typeface="Arial"/>
              </a:rPr>
              <a:t>Name1, </a:t>
            </a:r>
            <a:r>
              <a:rPr sz="2200" spc="11" dirty="0">
                <a:solidFill>
                  <a:srgbClr val="7B7C7F"/>
                </a:solidFill>
                <a:latin typeface="Arial"/>
                <a:cs typeface="Arial"/>
              </a:rPr>
              <a:t>Author Name2,  </a:t>
            </a:r>
            <a:br>
              <a:rPr lang="en-AU" sz="2200" spc="11" dirty="0">
                <a:solidFill>
                  <a:srgbClr val="7B7C7F"/>
                </a:solidFill>
                <a:latin typeface="Arial"/>
                <a:cs typeface="Arial"/>
              </a:rPr>
            </a:br>
            <a:r>
              <a:rPr sz="2200" spc="11" dirty="0">
                <a:solidFill>
                  <a:srgbClr val="7B7C7F"/>
                </a:solidFill>
                <a:latin typeface="Arial"/>
                <a:cs typeface="Arial"/>
              </a:rPr>
              <a:t>Author Name3, Author </a:t>
            </a:r>
            <a:r>
              <a:rPr sz="2200" spc="32" dirty="0">
                <a:solidFill>
                  <a:srgbClr val="7B7C7F"/>
                </a:solidFill>
                <a:latin typeface="Arial"/>
                <a:cs typeface="Arial"/>
              </a:rPr>
              <a:t>Name4  </a:t>
            </a:r>
            <a:br>
              <a:rPr lang="en-AU" sz="2200" spc="32" dirty="0">
                <a:solidFill>
                  <a:srgbClr val="7B7C7F"/>
                </a:solidFill>
                <a:latin typeface="Arial"/>
                <a:cs typeface="Arial"/>
              </a:rPr>
            </a:br>
            <a:r>
              <a:rPr sz="2200" dirty="0">
                <a:solidFill>
                  <a:srgbClr val="7B7C7F"/>
                </a:solidFill>
                <a:latin typeface="Arial"/>
                <a:cs typeface="Arial"/>
              </a:rPr>
              <a:t>Affiliations</a:t>
            </a:r>
            <a:endParaRPr sz="2200" dirty="0">
              <a:latin typeface="Arial"/>
              <a:cs typeface="Arial"/>
            </a:endParaRP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A81FE7E7-AF85-C24F-9355-1A9DC2BD6D19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07481" y="25804841"/>
            <a:ext cx="2832100" cy="2806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6607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>
            <a:extLst>
              <a:ext uri="{FF2B5EF4-FFF2-40B4-BE49-F238E27FC236}">
                <a16:creationId xmlns:a16="http://schemas.microsoft.com/office/drawing/2014/main" id="{AF48E085-31A9-E240-A186-1552B3A1DFE5}"/>
              </a:ext>
            </a:extLst>
          </p:cNvPr>
          <p:cNvSpPr txBox="1"/>
          <p:nvPr/>
        </p:nvSpPr>
        <p:spPr>
          <a:xfrm>
            <a:off x="1239078" y="1054449"/>
            <a:ext cx="7612537" cy="2750459"/>
          </a:xfrm>
          <a:prstGeom prst="rect">
            <a:avLst/>
          </a:prstGeom>
        </p:spPr>
        <p:txBody>
          <a:bodyPr vert="horz" wrap="square" lIns="0" tIns="25680" rIns="0" bIns="0" rtlCol="0">
            <a:spAutoFit/>
          </a:bodyPr>
          <a:lstStyle/>
          <a:p>
            <a:pPr marL="27032" marR="10813">
              <a:lnSpc>
                <a:spcPct val="101200"/>
              </a:lnSpc>
              <a:spcBef>
                <a:spcPts val="202"/>
              </a:spcBef>
            </a:pPr>
            <a:r>
              <a:rPr sz="4200" b="1" spc="11" dirty="0">
                <a:solidFill>
                  <a:srgbClr val="414042"/>
                </a:solidFill>
                <a:latin typeface="Arial Black"/>
                <a:cs typeface="Arial Black"/>
              </a:rPr>
              <a:t>Short/punchy </a:t>
            </a:r>
            <a:r>
              <a:rPr sz="4200" b="1" dirty="0">
                <a:solidFill>
                  <a:srgbClr val="414042"/>
                </a:solidFill>
                <a:latin typeface="Arial Black"/>
                <a:cs typeface="Arial Black"/>
              </a:rPr>
              <a:t>title</a:t>
            </a:r>
            <a:r>
              <a:rPr sz="4200" b="1" spc="-117" dirty="0">
                <a:solidFill>
                  <a:srgbClr val="414042"/>
                </a:solidFill>
                <a:latin typeface="Arial Black"/>
                <a:cs typeface="Arial Black"/>
              </a:rPr>
              <a:t> </a:t>
            </a:r>
            <a:r>
              <a:rPr sz="4200" b="1" dirty="0">
                <a:solidFill>
                  <a:srgbClr val="414042"/>
                </a:solidFill>
                <a:latin typeface="Arial Black"/>
                <a:cs typeface="Arial Black"/>
              </a:rPr>
              <a:t>for  </a:t>
            </a:r>
            <a:r>
              <a:rPr sz="4200" b="1" spc="-21" dirty="0">
                <a:solidFill>
                  <a:srgbClr val="414042"/>
                </a:solidFill>
                <a:latin typeface="Arial Black"/>
                <a:cs typeface="Arial Black"/>
              </a:rPr>
              <a:t>your </a:t>
            </a:r>
            <a:r>
              <a:rPr sz="4200" b="1" spc="-11" dirty="0">
                <a:solidFill>
                  <a:srgbClr val="414042"/>
                </a:solidFill>
                <a:latin typeface="Arial Black"/>
                <a:cs typeface="Arial Black"/>
              </a:rPr>
              <a:t>poster</a:t>
            </a:r>
            <a:r>
              <a:rPr sz="4200" b="1" spc="11" dirty="0">
                <a:solidFill>
                  <a:srgbClr val="414042"/>
                </a:solidFill>
                <a:latin typeface="Arial Black"/>
                <a:cs typeface="Arial Black"/>
              </a:rPr>
              <a:t> </a:t>
            </a:r>
            <a:r>
              <a:rPr sz="4200" b="1" dirty="0">
                <a:solidFill>
                  <a:srgbClr val="414042"/>
                </a:solidFill>
                <a:latin typeface="Arial Black"/>
                <a:cs typeface="Arial Black"/>
              </a:rPr>
              <a:t>here:</a:t>
            </a:r>
            <a:endParaRPr sz="4200" dirty="0">
              <a:latin typeface="Arial Black"/>
              <a:cs typeface="Arial Black"/>
            </a:endParaRPr>
          </a:p>
          <a:p>
            <a:pPr marL="27032" marR="935305">
              <a:lnSpc>
                <a:spcPct val="101200"/>
              </a:lnSpc>
              <a:spcBef>
                <a:spcPts val="1213"/>
              </a:spcBef>
            </a:pPr>
            <a:r>
              <a:rPr sz="4200" spc="-53" dirty="0">
                <a:solidFill>
                  <a:srgbClr val="414042"/>
                </a:solidFill>
                <a:latin typeface="Arial"/>
                <a:cs typeface="Arial"/>
              </a:rPr>
              <a:t>Subtitle </a:t>
            </a:r>
            <a:r>
              <a:rPr sz="4200" spc="-32" dirty="0">
                <a:solidFill>
                  <a:srgbClr val="414042"/>
                </a:solidFill>
                <a:latin typeface="Arial"/>
                <a:cs typeface="Arial"/>
              </a:rPr>
              <a:t>for </a:t>
            </a:r>
            <a:r>
              <a:rPr sz="4200" spc="-53" dirty="0">
                <a:solidFill>
                  <a:srgbClr val="414042"/>
                </a:solidFill>
                <a:latin typeface="Arial"/>
                <a:cs typeface="Arial"/>
              </a:rPr>
              <a:t>your </a:t>
            </a:r>
            <a:r>
              <a:rPr sz="4200" spc="-43" dirty="0">
                <a:solidFill>
                  <a:srgbClr val="414042"/>
                </a:solidFill>
                <a:latin typeface="Arial"/>
                <a:cs typeface="Arial"/>
              </a:rPr>
              <a:t>poster </a:t>
            </a:r>
            <a:br>
              <a:rPr lang="en-AU" sz="4200" spc="-43" dirty="0">
                <a:solidFill>
                  <a:srgbClr val="414042"/>
                </a:solidFill>
                <a:latin typeface="Arial"/>
                <a:cs typeface="Arial"/>
              </a:rPr>
            </a:br>
            <a:r>
              <a:rPr sz="4200" spc="-43" dirty="0">
                <a:solidFill>
                  <a:srgbClr val="414042"/>
                </a:solidFill>
                <a:latin typeface="Arial"/>
                <a:cs typeface="Arial"/>
              </a:rPr>
              <a:t>to </a:t>
            </a:r>
            <a:r>
              <a:rPr sz="4200" spc="-53" dirty="0">
                <a:solidFill>
                  <a:srgbClr val="414042"/>
                </a:solidFill>
                <a:latin typeface="Arial"/>
                <a:cs typeface="Arial"/>
              </a:rPr>
              <a:t>follow</a:t>
            </a:r>
            <a:r>
              <a:rPr sz="4200" spc="43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4200" spc="-53" dirty="0">
                <a:solidFill>
                  <a:srgbClr val="414042"/>
                </a:solidFill>
                <a:latin typeface="Arial"/>
                <a:cs typeface="Arial"/>
              </a:rPr>
              <a:t>here.</a:t>
            </a:r>
            <a:endParaRPr sz="4200" dirty="0">
              <a:latin typeface="Arial"/>
              <a:cs typeface="Arial"/>
            </a:endParaRPr>
          </a:p>
        </p:txBody>
      </p:sp>
      <p:sp>
        <p:nvSpPr>
          <p:cNvPr id="3" name="object 3">
            <a:extLst>
              <a:ext uri="{FF2B5EF4-FFF2-40B4-BE49-F238E27FC236}">
                <a16:creationId xmlns:a16="http://schemas.microsoft.com/office/drawing/2014/main" id="{5AA52AED-581D-7947-92AD-324F8A12B916}"/>
              </a:ext>
            </a:extLst>
          </p:cNvPr>
          <p:cNvSpPr txBox="1"/>
          <p:nvPr/>
        </p:nvSpPr>
        <p:spPr>
          <a:xfrm>
            <a:off x="1239075" y="7348589"/>
            <a:ext cx="7612539" cy="1797342"/>
          </a:xfrm>
          <a:prstGeom prst="rect">
            <a:avLst/>
          </a:prstGeom>
        </p:spPr>
        <p:txBody>
          <a:bodyPr vert="horz" wrap="square" lIns="0" tIns="327080" rIns="0" bIns="0" rtlCol="0">
            <a:spAutoFit/>
          </a:bodyPr>
          <a:lstStyle/>
          <a:p>
            <a:pPr marL="27032">
              <a:spcBef>
                <a:spcPts val="2575"/>
              </a:spcBef>
            </a:pPr>
            <a:r>
              <a:rPr sz="4200" b="1" spc="-43" dirty="0">
                <a:solidFill>
                  <a:srgbClr val="414042"/>
                </a:solidFill>
                <a:latin typeface="Arial Black"/>
                <a:cs typeface="Arial Black"/>
              </a:rPr>
              <a:t>Introduction</a:t>
            </a:r>
            <a:endParaRPr sz="4200" dirty="0">
              <a:latin typeface="Arial Black"/>
              <a:cs typeface="Arial Black"/>
            </a:endParaRPr>
          </a:p>
          <a:p>
            <a:pPr marL="27032" marR="10813">
              <a:lnSpc>
                <a:spcPct val="103299"/>
              </a:lnSpc>
              <a:spcBef>
                <a:spcPts val="1203"/>
              </a:spcBef>
            </a:pPr>
            <a:r>
              <a:rPr sz="2200" spc="32" dirty="0">
                <a:solidFill>
                  <a:srgbClr val="414042"/>
                </a:solidFill>
                <a:latin typeface="Arial"/>
                <a:cs typeface="Arial"/>
              </a:rPr>
              <a:t>Who </a:t>
            </a:r>
            <a:r>
              <a:rPr sz="2200" spc="11" dirty="0">
                <a:solidFill>
                  <a:srgbClr val="414042"/>
                </a:solidFill>
                <a:latin typeface="Arial"/>
                <a:cs typeface="Arial"/>
              </a:rPr>
              <a:t>cares? Explain why </a:t>
            </a:r>
            <a:r>
              <a:rPr sz="2200" dirty="0">
                <a:solidFill>
                  <a:srgbClr val="414042"/>
                </a:solidFill>
                <a:latin typeface="Arial"/>
                <a:cs typeface="Arial"/>
              </a:rPr>
              <a:t>your study </a:t>
            </a:r>
            <a:r>
              <a:rPr sz="2200" spc="11" dirty="0">
                <a:solidFill>
                  <a:srgbClr val="414042"/>
                </a:solidFill>
                <a:latin typeface="Arial"/>
                <a:cs typeface="Arial"/>
              </a:rPr>
              <a:t>matters in the </a:t>
            </a:r>
            <a:r>
              <a:rPr sz="2200" dirty="0">
                <a:solidFill>
                  <a:srgbClr val="414042"/>
                </a:solidFill>
                <a:latin typeface="Arial"/>
                <a:cs typeface="Arial"/>
              </a:rPr>
              <a:t>fastest,  </a:t>
            </a:r>
            <a:r>
              <a:rPr sz="2200" spc="11" dirty="0">
                <a:solidFill>
                  <a:srgbClr val="414042"/>
                </a:solidFill>
                <a:latin typeface="Arial"/>
                <a:cs typeface="Arial"/>
              </a:rPr>
              <a:t>most brutal </a:t>
            </a:r>
            <a:r>
              <a:rPr sz="2200" dirty="0">
                <a:solidFill>
                  <a:srgbClr val="414042"/>
                </a:solidFill>
                <a:latin typeface="Arial"/>
                <a:cs typeface="Arial"/>
              </a:rPr>
              <a:t>way </a:t>
            </a:r>
            <a:r>
              <a:rPr sz="2200" spc="11" dirty="0">
                <a:solidFill>
                  <a:srgbClr val="414042"/>
                </a:solidFill>
                <a:latin typeface="Arial"/>
                <a:cs typeface="Arial"/>
              </a:rPr>
              <a:t>possible </a:t>
            </a:r>
            <a:r>
              <a:rPr sz="2200" dirty="0">
                <a:solidFill>
                  <a:srgbClr val="414042"/>
                </a:solidFill>
                <a:latin typeface="Arial"/>
                <a:cs typeface="Arial"/>
              </a:rPr>
              <a:t>(feel </a:t>
            </a:r>
            <a:r>
              <a:rPr sz="2200" spc="11" dirty="0">
                <a:solidFill>
                  <a:srgbClr val="414042"/>
                </a:solidFill>
                <a:latin typeface="Arial"/>
                <a:cs typeface="Arial"/>
              </a:rPr>
              <a:t>free </a:t>
            </a:r>
            <a:r>
              <a:rPr sz="2200" dirty="0">
                <a:solidFill>
                  <a:srgbClr val="414042"/>
                </a:solidFill>
                <a:latin typeface="Arial"/>
                <a:cs typeface="Arial"/>
              </a:rPr>
              <a:t>to </a:t>
            </a:r>
            <a:r>
              <a:rPr sz="2200" spc="11" dirty="0">
                <a:solidFill>
                  <a:srgbClr val="414042"/>
                </a:solidFill>
                <a:latin typeface="Arial"/>
                <a:cs typeface="Arial"/>
              </a:rPr>
              <a:t>add</a:t>
            </a:r>
            <a:r>
              <a:rPr sz="2200" spc="21" dirty="0">
                <a:solidFill>
                  <a:srgbClr val="414042"/>
                </a:solidFill>
                <a:latin typeface="Arial"/>
                <a:cs typeface="Arial"/>
              </a:rPr>
              <a:t> graphics!)</a:t>
            </a:r>
            <a:endParaRPr sz="2200" dirty="0">
              <a:latin typeface="Arial"/>
              <a:cs typeface="Arial"/>
            </a:endParaRPr>
          </a:p>
        </p:txBody>
      </p:sp>
      <p:sp>
        <p:nvSpPr>
          <p:cNvPr id="4" name="object 4">
            <a:extLst>
              <a:ext uri="{FF2B5EF4-FFF2-40B4-BE49-F238E27FC236}">
                <a16:creationId xmlns:a16="http://schemas.microsoft.com/office/drawing/2014/main" id="{A0070ABB-825D-F54C-B0E3-BA3BA8372A79}"/>
              </a:ext>
            </a:extLst>
          </p:cNvPr>
          <p:cNvSpPr txBox="1"/>
          <p:nvPr/>
        </p:nvSpPr>
        <p:spPr>
          <a:xfrm>
            <a:off x="1239074" y="12487555"/>
            <a:ext cx="7612541" cy="3385901"/>
          </a:xfrm>
          <a:prstGeom prst="rect">
            <a:avLst/>
          </a:prstGeom>
        </p:spPr>
        <p:txBody>
          <a:bodyPr vert="horz" wrap="square" lIns="0" tIns="325729" rIns="0" bIns="0" rtlCol="0">
            <a:spAutoFit/>
          </a:bodyPr>
          <a:lstStyle/>
          <a:p>
            <a:pPr marL="27032">
              <a:spcBef>
                <a:spcPts val="2565"/>
              </a:spcBef>
            </a:pPr>
            <a:r>
              <a:rPr sz="4200" b="1" spc="-21" dirty="0">
                <a:solidFill>
                  <a:srgbClr val="414042"/>
                </a:solidFill>
                <a:latin typeface="Arial Black"/>
                <a:cs typeface="Arial Black"/>
              </a:rPr>
              <a:t>Methods</a:t>
            </a:r>
            <a:endParaRPr sz="4200" dirty="0">
              <a:latin typeface="Arial Black"/>
              <a:cs typeface="Arial Black"/>
            </a:endParaRPr>
          </a:p>
          <a:p>
            <a:pPr marL="27032" marR="75689">
              <a:lnSpc>
                <a:spcPct val="103299"/>
              </a:lnSpc>
              <a:spcBef>
                <a:spcPts val="1213"/>
              </a:spcBef>
            </a:pPr>
            <a:r>
              <a:rPr sz="2200" spc="11" dirty="0">
                <a:solidFill>
                  <a:srgbClr val="414042"/>
                </a:solidFill>
                <a:latin typeface="Arial"/>
                <a:cs typeface="Arial"/>
              </a:rPr>
              <a:t>Explain the methods </a:t>
            </a:r>
            <a:r>
              <a:rPr sz="2200" dirty="0">
                <a:solidFill>
                  <a:srgbClr val="414042"/>
                </a:solidFill>
                <a:latin typeface="Arial"/>
                <a:cs typeface="Arial"/>
              </a:rPr>
              <a:t>to your findings </a:t>
            </a:r>
            <a:br>
              <a:rPr lang="en-AU" sz="2200" dirty="0">
                <a:solidFill>
                  <a:srgbClr val="414042"/>
                </a:solidFill>
                <a:latin typeface="Arial"/>
                <a:cs typeface="Arial"/>
              </a:rPr>
            </a:br>
            <a:r>
              <a:rPr sz="2200" dirty="0">
                <a:solidFill>
                  <a:srgbClr val="414042"/>
                </a:solidFill>
                <a:latin typeface="Arial"/>
                <a:cs typeface="Arial"/>
              </a:rPr>
              <a:t>(feel </a:t>
            </a:r>
            <a:r>
              <a:rPr sz="2200" spc="11" dirty="0">
                <a:solidFill>
                  <a:srgbClr val="414042"/>
                </a:solidFill>
                <a:latin typeface="Arial"/>
                <a:cs typeface="Arial"/>
              </a:rPr>
              <a:t>free </a:t>
            </a:r>
            <a:r>
              <a:rPr sz="2200" dirty="0">
                <a:solidFill>
                  <a:srgbClr val="414042"/>
                </a:solidFill>
                <a:latin typeface="Arial"/>
                <a:cs typeface="Arial"/>
              </a:rPr>
              <a:t>to </a:t>
            </a:r>
            <a:r>
              <a:rPr sz="2200" spc="11" dirty="0">
                <a:solidFill>
                  <a:srgbClr val="414042"/>
                </a:solidFill>
                <a:latin typeface="Arial"/>
                <a:cs typeface="Arial"/>
              </a:rPr>
              <a:t>add</a:t>
            </a:r>
            <a:r>
              <a:rPr sz="2200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2200" spc="21" dirty="0">
                <a:solidFill>
                  <a:srgbClr val="414042"/>
                </a:solidFill>
                <a:latin typeface="Arial"/>
                <a:cs typeface="Arial"/>
              </a:rPr>
              <a:t>graphics!)</a:t>
            </a:r>
            <a:endParaRPr sz="2200" dirty="0">
              <a:latin typeface="Arial"/>
              <a:cs typeface="Arial"/>
            </a:endParaRPr>
          </a:p>
          <a:p>
            <a:pPr marL="386557" indent="-359525">
              <a:spcBef>
                <a:spcPts val="1288"/>
              </a:spcBef>
              <a:buAutoNum type="arabicPeriod"/>
              <a:tabLst>
                <a:tab pos="387908" algn="l"/>
              </a:tabLst>
            </a:pPr>
            <a:r>
              <a:rPr sz="2200" spc="21" dirty="0">
                <a:solidFill>
                  <a:srgbClr val="414042"/>
                </a:solidFill>
                <a:latin typeface="Arial"/>
                <a:cs typeface="Arial"/>
              </a:rPr>
              <a:t>How </a:t>
            </a:r>
            <a:r>
              <a:rPr sz="2200" dirty="0">
                <a:solidFill>
                  <a:srgbClr val="414042"/>
                </a:solidFill>
                <a:latin typeface="Arial"/>
                <a:cs typeface="Arial"/>
              </a:rPr>
              <a:t>did </a:t>
            </a:r>
            <a:r>
              <a:rPr sz="2200" spc="11" dirty="0">
                <a:solidFill>
                  <a:srgbClr val="414042"/>
                </a:solidFill>
                <a:latin typeface="Arial"/>
                <a:cs typeface="Arial"/>
              </a:rPr>
              <a:t>you find</a:t>
            </a:r>
            <a:r>
              <a:rPr sz="2200" spc="-11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2200" dirty="0">
                <a:solidFill>
                  <a:srgbClr val="414042"/>
                </a:solidFill>
                <a:latin typeface="Arial"/>
                <a:cs typeface="Arial"/>
              </a:rPr>
              <a:t>this?</a:t>
            </a:r>
            <a:endParaRPr sz="2200" dirty="0">
              <a:latin typeface="Arial"/>
              <a:cs typeface="Arial"/>
            </a:endParaRPr>
          </a:p>
          <a:p>
            <a:pPr marL="386557" indent="-359525">
              <a:spcBef>
                <a:spcPts val="85"/>
              </a:spcBef>
              <a:buAutoNum type="arabicPeriod"/>
              <a:tabLst>
                <a:tab pos="387908" algn="l"/>
              </a:tabLst>
            </a:pPr>
            <a:r>
              <a:rPr sz="2200" spc="11" dirty="0">
                <a:solidFill>
                  <a:srgbClr val="414042"/>
                </a:solidFill>
                <a:latin typeface="Arial"/>
                <a:cs typeface="Arial"/>
              </a:rPr>
              <a:t>Collected </a:t>
            </a:r>
            <a:r>
              <a:rPr sz="2200" dirty="0">
                <a:solidFill>
                  <a:srgbClr val="414042"/>
                </a:solidFill>
                <a:latin typeface="Arial"/>
                <a:cs typeface="Arial"/>
              </a:rPr>
              <a:t>(what) </a:t>
            </a:r>
            <a:r>
              <a:rPr sz="2200" spc="21" dirty="0">
                <a:solidFill>
                  <a:srgbClr val="414042"/>
                </a:solidFill>
                <a:latin typeface="Arial"/>
                <a:cs typeface="Arial"/>
              </a:rPr>
              <a:t>from</a:t>
            </a:r>
            <a:r>
              <a:rPr sz="2200" spc="-32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2200" dirty="0">
                <a:solidFill>
                  <a:srgbClr val="414042"/>
                </a:solidFill>
                <a:latin typeface="Arial"/>
                <a:cs typeface="Arial"/>
              </a:rPr>
              <a:t>(population)</a:t>
            </a:r>
            <a:endParaRPr sz="2200" dirty="0">
              <a:latin typeface="Arial"/>
              <a:cs typeface="Arial"/>
            </a:endParaRPr>
          </a:p>
          <a:p>
            <a:pPr marL="386557" indent="-359525">
              <a:spcBef>
                <a:spcPts val="85"/>
              </a:spcBef>
              <a:buAutoNum type="arabicPeriod"/>
              <a:tabLst>
                <a:tab pos="387908" algn="l"/>
              </a:tabLst>
            </a:pPr>
            <a:r>
              <a:rPr sz="2200" spc="21" dirty="0">
                <a:solidFill>
                  <a:srgbClr val="414042"/>
                </a:solidFill>
                <a:latin typeface="Arial"/>
                <a:cs typeface="Arial"/>
              </a:rPr>
              <a:t>How </a:t>
            </a:r>
            <a:r>
              <a:rPr sz="2200" spc="11" dirty="0">
                <a:solidFill>
                  <a:srgbClr val="414042"/>
                </a:solidFill>
                <a:latin typeface="Arial"/>
                <a:cs typeface="Arial"/>
              </a:rPr>
              <a:t>you </a:t>
            </a:r>
            <a:r>
              <a:rPr sz="2200" dirty="0">
                <a:solidFill>
                  <a:srgbClr val="414042"/>
                </a:solidFill>
                <a:latin typeface="Arial"/>
                <a:cs typeface="Arial"/>
              </a:rPr>
              <a:t>tested</a:t>
            </a:r>
            <a:r>
              <a:rPr sz="2200" spc="-21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2200" dirty="0">
                <a:solidFill>
                  <a:srgbClr val="414042"/>
                </a:solidFill>
                <a:latin typeface="Arial"/>
                <a:cs typeface="Arial"/>
              </a:rPr>
              <a:t>it.</a:t>
            </a:r>
            <a:endParaRPr sz="2200" dirty="0">
              <a:latin typeface="Arial"/>
              <a:cs typeface="Arial"/>
            </a:endParaRPr>
          </a:p>
          <a:p>
            <a:pPr marL="386557" indent="-359525">
              <a:spcBef>
                <a:spcPts val="85"/>
              </a:spcBef>
              <a:buAutoNum type="arabicPeriod"/>
              <a:tabLst>
                <a:tab pos="387908" algn="l"/>
              </a:tabLst>
            </a:pPr>
            <a:r>
              <a:rPr sz="2200" spc="-11" dirty="0">
                <a:solidFill>
                  <a:srgbClr val="414042"/>
                </a:solidFill>
                <a:latin typeface="Arial"/>
                <a:cs typeface="Arial"/>
              </a:rPr>
              <a:t>Illustrate </a:t>
            </a:r>
            <a:r>
              <a:rPr sz="2200" dirty="0">
                <a:solidFill>
                  <a:srgbClr val="414042"/>
                </a:solidFill>
                <a:latin typeface="Arial"/>
                <a:cs typeface="Arial"/>
              </a:rPr>
              <a:t>your </a:t>
            </a:r>
            <a:r>
              <a:rPr sz="2200" spc="11" dirty="0">
                <a:solidFill>
                  <a:srgbClr val="414042"/>
                </a:solidFill>
                <a:latin typeface="Arial"/>
                <a:cs typeface="Arial"/>
              </a:rPr>
              <a:t>methods </a:t>
            </a:r>
            <a:r>
              <a:rPr sz="2200" dirty="0">
                <a:solidFill>
                  <a:srgbClr val="414042"/>
                </a:solidFill>
                <a:latin typeface="Arial"/>
                <a:cs typeface="Arial"/>
              </a:rPr>
              <a:t>if </a:t>
            </a:r>
            <a:r>
              <a:rPr sz="2200" spc="11" dirty="0">
                <a:solidFill>
                  <a:srgbClr val="414042"/>
                </a:solidFill>
                <a:latin typeface="Arial"/>
                <a:cs typeface="Arial"/>
              </a:rPr>
              <a:t>you </a:t>
            </a:r>
            <a:r>
              <a:rPr sz="2200" spc="43" dirty="0">
                <a:solidFill>
                  <a:srgbClr val="414042"/>
                </a:solidFill>
                <a:latin typeface="Arial"/>
                <a:cs typeface="Arial"/>
              </a:rPr>
              <a:t>can!</a:t>
            </a:r>
            <a:endParaRPr sz="2200" dirty="0">
              <a:latin typeface="Arial"/>
              <a:cs typeface="Arial"/>
            </a:endParaRPr>
          </a:p>
        </p:txBody>
      </p:sp>
      <p:sp>
        <p:nvSpPr>
          <p:cNvPr id="5" name="object 5">
            <a:extLst>
              <a:ext uri="{FF2B5EF4-FFF2-40B4-BE49-F238E27FC236}">
                <a16:creationId xmlns:a16="http://schemas.microsoft.com/office/drawing/2014/main" id="{1DEBA88E-5F43-1544-901D-E9C1C80A4DA4}"/>
              </a:ext>
            </a:extLst>
          </p:cNvPr>
          <p:cNvSpPr txBox="1"/>
          <p:nvPr/>
        </p:nvSpPr>
        <p:spPr>
          <a:xfrm>
            <a:off x="33952994" y="1010773"/>
            <a:ext cx="7722465" cy="3309845"/>
          </a:xfrm>
          <a:prstGeom prst="rect">
            <a:avLst/>
          </a:prstGeom>
        </p:spPr>
        <p:txBody>
          <a:bodyPr vert="horz" wrap="square" lIns="0" tIns="144618" rIns="0" bIns="0" rtlCol="0">
            <a:spAutoFit/>
          </a:bodyPr>
          <a:lstStyle/>
          <a:p>
            <a:pPr marL="27032">
              <a:spcBef>
                <a:spcPts val="1139"/>
              </a:spcBef>
            </a:pPr>
            <a:r>
              <a:rPr sz="3000" b="1" spc="-11" dirty="0">
                <a:solidFill>
                  <a:srgbClr val="414042"/>
                </a:solidFill>
                <a:latin typeface="Arial Black"/>
                <a:cs typeface="Arial Black"/>
              </a:rPr>
              <a:t>Ammo</a:t>
            </a:r>
            <a:r>
              <a:rPr sz="3000" b="1" spc="-74" dirty="0">
                <a:solidFill>
                  <a:srgbClr val="414042"/>
                </a:solidFill>
                <a:latin typeface="Arial Black"/>
                <a:cs typeface="Arial Black"/>
              </a:rPr>
              <a:t> </a:t>
            </a:r>
            <a:r>
              <a:rPr sz="3000" b="1" spc="-21" dirty="0">
                <a:solidFill>
                  <a:srgbClr val="414042"/>
                </a:solidFill>
                <a:latin typeface="Arial Black"/>
                <a:cs typeface="Arial Black"/>
              </a:rPr>
              <a:t>Bar</a:t>
            </a:r>
            <a:endParaRPr sz="3000" dirty="0">
              <a:latin typeface="Arial Black"/>
              <a:cs typeface="Arial Black"/>
            </a:endParaRPr>
          </a:p>
          <a:p>
            <a:pPr marL="27032">
              <a:spcBef>
                <a:spcPts val="692"/>
              </a:spcBef>
            </a:pPr>
            <a:r>
              <a:rPr sz="2000" spc="11" dirty="0">
                <a:solidFill>
                  <a:srgbClr val="414042"/>
                </a:solidFill>
                <a:latin typeface="Arial"/>
                <a:cs typeface="Arial"/>
              </a:rPr>
              <a:t>Delete this </a:t>
            </a:r>
            <a:r>
              <a:rPr sz="2000" spc="21" dirty="0">
                <a:solidFill>
                  <a:srgbClr val="414042"/>
                </a:solidFill>
                <a:latin typeface="Arial"/>
                <a:cs typeface="Arial"/>
              </a:rPr>
              <a:t>and </a:t>
            </a:r>
            <a:r>
              <a:rPr sz="2000" spc="11" dirty="0">
                <a:solidFill>
                  <a:srgbClr val="414042"/>
                </a:solidFill>
                <a:latin typeface="Arial"/>
                <a:cs typeface="Arial"/>
              </a:rPr>
              <a:t>replace </a:t>
            </a:r>
            <a:r>
              <a:rPr sz="2000" dirty="0">
                <a:solidFill>
                  <a:srgbClr val="414042"/>
                </a:solidFill>
                <a:latin typeface="Arial"/>
                <a:cs typeface="Arial"/>
              </a:rPr>
              <a:t>it </a:t>
            </a:r>
            <a:r>
              <a:rPr sz="2000" spc="21" dirty="0">
                <a:solidFill>
                  <a:srgbClr val="414042"/>
                </a:solidFill>
                <a:latin typeface="Arial"/>
                <a:cs typeface="Arial"/>
              </a:rPr>
              <a:t>with</a:t>
            </a:r>
            <a:r>
              <a:rPr sz="2000" spc="53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2000" spc="-11" dirty="0">
                <a:solidFill>
                  <a:srgbClr val="414042"/>
                </a:solidFill>
                <a:latin typeface="Arial"/>
                <a:cs typeface="Arial"/>
              </a:rPr>
              <a:t>your…</a:t>
            </a:r>
            <a:endParaRPr lang="en-AU" sz="2000" spc="-11" dirty="0">
              <a:solidFill>
                <a:srgbClr val="414042"/>
              </a:solidFill>
              <a:latin typeface="Arial"/>
              <a:cs typeface="Arial"/>
            </a:endParaRPr>
          </a:p>
          <a:p>
            <a:pPr marL="386557" indent="-359525">
              <a:spcBef>
                <a:spcPts val="1501"/>
              </a:spcBef>
              <a:buChar char="•"/>
              <a:tabLst>
                <a:tab pos="386557" algn="l"/>
                <a:tab pos="387908" algn="l"/>
              </a:tabLst>
            </a:pPr>
            <a:r>
              <a:rPr lang="en-AU" sz="2000" spc="32" dirty="0">
                <a:solidFill>
                  <a:srgbClr val="414042"/>
                </a:solidFill>
                <a:latin typeface="Arial"/>
                <a:cs typeface="Arial"/>
              </a:rPr>
              <a:t>Extra</a:t>
            </a:r>
            <a:r>
              <a:rPr lang="en-AU" sz="2000" spc="11" dirty="0">
                <a:solidFill>
                  <a:srgbClr val="414042"/>
                </a:solidFill>
                <a:latin typeface="Arial"/>
                <a:cs typeface="Arial"/>
              </a:rPr>
              <a:t> Graphs</a:t>
            </a:r>
            <a:endParaRPr lang="en-AU" sz="2000" dirty="0">
              <a:latin typeface="Arial"/>
              <a:cs typeface="Arial"/>
            </a:endParaRPr>
          </a:p>
          <a:p>
            <a:pPr marL="386557" indent="-359525">
              <a:spcBef>
                <a:spcPts val="1309"/>
              </a:spcBef>
              <a:buChar char="•"/>
              <a:tabLst>
                <a:tab pos="386557" algn="l"/>
                <a:tab pos="387908" algn="l"/>
              </a:tabLst>
            </a:pPr>
            <a:r>
              <a:rPr lang="en-AU" sz="2000" spc="32" dirty="0">
                <a:solidFill>
                  <a:srgbClr val="414042"/>
                </a:solidFill>
                <a:latin typeface="Arial"/>
                <a:cs typeface="Arial"/>
              </a:rPr>
              <a:t>Extra</a:t>
            </a:r>
            <a:r>
              <a:rPr lang="en-AU" sz="2000" spc="11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lang="en-AU" sz="2000" spc="-11" dirty="0">
                <a:solidFill>
                  <a:srgbClr val="414042"/>
                </a:solidFill>
                <a:latin typeface="Arial"/>
                <a:cs typeface="Arial"/>
              </a:rPr>
              <a:t>Tables</a:t>
            </a:r>
            <a:endParaRPr lang="en-AU" sz="2000" dirty="0">
              <a:latin typeface="Arial"/>
              <a:cs typeface="Arial"/>
            </a:endParaRPr>
          </a:p>
          <a:p>
            <a:pPr marL="386557" indent="-359525">
              <a:spcBef>
                <a:spcPts val="1309"/>
              </a:spcBef>
              <a:buChar char="•"/>
              <a:tabLst>
                <a:tab pos="386557" algn="l"/>
                <a:tab pos="387908" algn="l"/>
              </a:tabLst>
            </a:pPr>
            <a:r>
              <a:rPr lang="en-AU" sz="2000" spc="32" dirty="0">
                <a:solidFill>
                  <a:srgbClr val="414042"/>
                </a:solidFill>
                <a:latin typeface="Arial"/>
                <a:cs typeface="Arial"/>
              </a:rPr>
              <a:t>Extra</a:t>
            </a:r>
            <a:r>
              <a:rPr lang="en-AU" sz="2000" spc="11" dirty="0">
                <a:solidFill>
                  <a:srgbClr val="414042"/>
                </a:solidFill>
                <a:latin typeface="Arial"/>
                <a:cs typeface="Arial"/>
              </a:rPr>
              <a:t> Figures</a:t>
            </a:r>
            <a:endParaRPr lang="en-AU" sz="2000" dirty="0">
              <a:latin typeface="Arial"/>
              <a:cs typeface="Arial"/>
            </a:endParaRPr>
          </a:p>
          <a:p>
            <a:pPr marL="386557" marR="10813" indent="-359525">
              <a:lnSpc>
                <a:spcPct val="104400"/>
              </a:lnSpc>
              <a:spcBef>
                <a:spcPts val="1203"/>
              </a:spcBef>
              <a:buChar char="•"/>
              <a:tabLst>
                <a:tab pos="386557" algn="l"/>
                <a:tab pos="387908" algn="l"/>
              </a:tabLst>
            </a:pPr>
            <a:r>
              <a:rPr lang="en-AU" sz="2000" spc="32" dirty="0">
                <a:solidFill>
                  <a:srgbClr val="414042"/>
                </a:solidFill>
                <a:latin typeface="Arial"/>
                <a:cs typeface="Arial"/>
              </a:rPr>
              <a:t>Extra </a:t>
            </a:r>
            <a:r>
              <a:rPr lang="en-AU" sz="2000" spc="11" dirty="0">
                <a:solidFill>
                  <a:srgbClr val="414042"/>
                </a:solidFill>
                <a:latin typeface="Arial"/>
                <a:cs typeface="Arial"/>
              </a:rPr>
              <a:t>information </a:t>
            </a:r>
            <a:r>
              <a:rPr lang="en-AU" sz="2000" spc="21" dirty="0">
                <a:solidFill>
                  <a:srgbClr val="414042"/>
                </a:solidFill>
                <a:latin typeface="Arial"/>
                <a:cs typeface="Arial"/>
              </a:rPr>
              <a:t>you </a:t>
            </a:r>
            <a:r>
              <a:rPr lang="en-AU" sz="2000" spc="11" dirty="0">
                <a:solidFill>
                  <a:srgbClr val="414042"/>
                </a:solidFill>
                <a:latin typeface="Arial"/>
                <a:cs typeface="Arial"/>
              </a:rPr>
              <a:t>are </a:t>
            </a:r>
            <a:r>
              <a:rPr lang="en-AU" sz="2000" spc="21" dirty="0">
                <a:solidFill>
                  <a:srgbClr val="414042"/>
                </a:solidFill>
                <a:latin typeface="Arial"/>
                <a:cs typeface="Arial"/>
              </a:rPr>
              <a:t>worried  about </a:t>
            </a:r>
            <a:r>
              <a:rPr lang="en-AU" sz="2000" spc="11" dirty="0">
                <a:solidFill>
                  <a:srgbClr val="414042"/>
                </a:solidFill>
                <a:latin typeface="Arial"/>
                <a:cs typeface="Arial"/>
              </a:rPr>
              <a:t>leaving</a:t>
            </a:r>
            <a:r>
              <a:rPr lang="en-AU" sz="2000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lang="en-AU" sz="2000" spc="11" dirty="0">
                <a:solidFill>
                  <a:srgbClr val="414042"/>
                </a:solidFill>
                <a:latin typeface="Arial"/>
                <a:cs typeface="Arial"/>
              </a:rPr>
              <a:t>out.</a:t>
            </a:r>
            <a:endParaRPr lang="en-AU" sz="2000" dirty="0">
              <a:latin typeface="Arial"/>
              <a:cs typeface="Arial"/>
            </a:endParaRPr>
          </a:p>
          <a:p>
            <a:pPr marL="27032">
              <a:spcBef>
                <a:spcPts val="692"/>
              </a:spcBef>
            </a:pPr>
            <a:endParaRPr sz="1916" dirty="0">
              <a:latin typeface="Arial"/>
              <a:cs typeface="Arial"/>
            </a:endParaRPr>
          </a:p>
        </p:txBody>
      </p:sp>
      <p:sp>
        <p:nvSpPr>
          <p:cNvPr id="6" name="object 7">
            <a:extLst>
              <a:ext uri="{FF2B5EF4-FFF2-40B4-BE49-F238E27FC236}">
                <a16:creationId xmlns:a16="http://schemas.microsoft.com/office/drawing/2014/main" id="{CF42BBF3-B44D-1049-8BBD-F34921A672BE}"/>
              </a:ext>
            </a:extLst>
          </p:cNvPr>
          <p:cNvSpPr txBox="1"/>
          <p:nvPr/>
        </p:nvSpPr>
        <p:spPr>
          <a:xfrm>
            <a:off x="33952993" y="7394978"/>
            <a:ext cx="7722467" cy="1750953"/>
          </a:xfrm>
          <a:prstGeom prst="rect">
            <a:avLst/>
          </a:prstGeom>
        </p:spPr>
        <p:txBody>
          <a:bodyPr vert="horz" wrap="square" lIns="0" tIns="220306" rIns="0" bIns="0" rtlCol="0">
            <a:spAutoFit/>
          </a:bodyPr>
          <a:lstStyle/>
          <a:p>
            <a:pPr marL="27032">
              <a:spcBef>
                <a:spcPts val="1735"/>
              </a:spcBef>
            </a:pPr>
            <a:r>
              <a:rPr sz="3000" b="1" spc="-11" dirty="0">
                <a:solidFill>
                  <a:srgbClr val="414042"/>
                </a:solidFill>
                <a:latin typeface="Arial"/>
                <a:cs typeface="Arial"/>
              </a:rPr>
              <a:t>Heading Title</a:t>
            </a:r>
            <a:endParaRPr sz="3000" b="1" dirty="0">
              <a:latin typeface="Arial"/>
              <a:cs typeface="Arial"/>
            </a:endParaRPr>
          </a:p>
          <a:p>
            <a:pPr marL="27032" marR="35142">
              <a:lnSpc>
                <a:spcPct val="104400"/>
              </a:lnSpc>
              <a:spcBef>
                <a:spcPts val="1000"/>
              </a:spcBef>
            </a:pPr>
            <a:r>
              <a:rPr sz="2000" spc="21" dirty="0">
                <a:solidFill>
                  <a:srgbClr val="414042"/>
                </a:solidFill>
                <a:latin typeface="Arial"/>
                <a:cs typeface="Arial"/>
              </a:rPr>
              <a:t>Lorem </a:t>
            </a:r>
            <a:r>
              <a:rPr sz="2000" spc="11" dirty="0">
                <a:solidFill>
                  <a:srgbClr val="414042"/>
                </a:solidFill>
                <a:latin typeface="Arial"/>
                <a:cs typeface="Arial"/>
              </a:rPr>
              <a:t>ipsum dolor </a:t>
            </a:r>
            <a:r>
              <a:rPr sz="2000" dirty="0">
                <a:solidFill>
                  <a:srgbClr val="414042"/>
                </a:solidFill>
                <a:latin typeface="Arial"/>
                <a:cs typeface="Arial"/>
              </a:rPr>
              <a:t>sit </a:t>
            </a:r>
            <a:r>
              <a:rPr sz="2000" spc="11" dirty="0">
                <a:solidFill>
                  <a:srgbClr val="414042"/>
                </a:solidFill>
                <a:latin typeface="Arial"/>
                <a:cs typeface="Arial"/>
              </a:rPr>
              <a:t>amet, at </a:t>
            </a:r>
            <a:r>
              <a:rPr sz="2000" dirty="0">
                <a:solidFill>
                  <a:srgbClr val="414042"/>
                </a:solidFill>
                <a:latin typeface="Arial"/>
                <a:cs typeface="Arial"/>
              </a:rPr>
              <a:t>elitr </a:t>
            </a:r>
            <a:r>
              <a:rPr sz="2000" spc="11" dirty="0">
                <a:solidFill>
                  <a:srgbClr val="414042"/>
                </a:solidFill>
                <a:latin typeface="Arial"/>
                <a:cs typeface="Arial"/>
              </a:rPr>
              <a:t>vivendum </a:t>
            </a:r>
            <a:r>
              <a:rPr sz="2000" spc="21" dirty="0">
                <a:solidFill>
                  <a:srgbClr val="414042"/>
                </a:solidFill>
                <a:latin typeface="Arial"/>
                <a:cs typeface="Arial"/>
              </a:rPr>
              <a:t>indoctum </a:t>
            </a:r>
            <a:r>
              <a:rPr sz="2000" dirty="0">
                <a:solidFill>
                  <a:srgbClr val="414042"/>
                </a:solidFill>
                <a:latin typeface="Arial"/>
                <a:cs typeface="Arial"/>
              </a:rPr>
              <a:t>sit, </a:t>
            </a:r>
            <a:r>
              <a:rPr sz="2000" spc="11" dirty="0">
                <a:solidFill>
                  <a:srgbClr val="414042"/>
                </a:solidFill>
                <a:latin typeface="Arial"/>
                <a:cs typeface="Arial"/>
              </a:rPr>
              <a:t>fugit  </a:t>
            </a:r>
            <a:r>
              <a:rPr sz="2000" spc="21" dirty="0">
                <a:solidFill>
                  <a:srgbClr val="414042"/>
                </a:solidFill>
                <a:latin typeface="Arial"/>
                <a:cs typeface="Arial"/>
              </a:rPr>
              <a:t>populo sea </a:t>
            </a:r>
            <a:r>
              <a:rPr sz="2000" spc="11" dirty="0">
                <a:solidFill>
                  <a:srgbClr val="414042"/>
                </a:solidFill>
                <a:latin typeface="Arial"/>
                <a:cs typeface="Arial"/>
              </a:rPr>
              <a:t>ea. In vero </a:t>
            </a:r>
            <a:r>
              <a:rPr sz="2000" spc="21" dirty="0">
                <a:solidFill>
                  <a:srgbClr val="414042"/>
                </a:solidFill>
                <a:latin typeface="Arial"/>
                <a:cs typeface="Arial"/>
              </a:rPr>
              <a:t>omnesque eam. Eu </a:t>
            </a:r>
            <a:r>
              <a:rPr sz="2000" spc="11" dirty="0">
                <a:solidFill>
                  <a:srgbClr val="414042"/>
                </a:solidFill>
                <a:latin typeface="Arial"/>
                <a:cs typeface="Arial"/>
              </a:rPr>
              <a:t>vulputate interesset quo,  </a:t>
            </a:r>
            <a:r>
              <a:rPr sz="2000" spc="21" dirty="0">
                <a:solidFill>
                  <a:srgbClr val="414042"/>
                </a:solidFill>
                <a:latin typeface="Arial"/>
                <a:cs typeface="Arial"/>
              </a:rPr>
              <a:t>vim ut </a:t>
            </a:r>
            <a:r>
              <a:rPr sz="2000" spc="11" dirty="0">
                <a:solidFill>
                  <a:srgbClr val="414042"/>
                </a:solidFill>
                <a:latin typeface="Arial"/>
                <a:cs typeface="Arial"/>
              </a:rPr>
              <a:t>vitae </a:t>
            </a:r>
            <a:r>
              <a:rPr sz="2000" dirty="0">
                <a:solidFill>
                  <a:srgbClr val="414042"/>
                </a:solidFill>
                <a:latin typeface="Arial"/>
                <a:cs typeface="Arial"/>
              </a:rPr>
              <a:t>altera </a:t>
            </a:r>
            <a:r>
              <a:rPr sz="2000" spc="11" dirty="0">
                <a:solidFill>
                  <a:srgbClr val="414042"/>
                </a:solidFill>
                <a:latin typeface="Arial"/>
                <a:cs typeface="Arial"/>
              </a:rPr>
              <a:t>sanctus, </a:t>
            </a:r>
            <a:r>
              <a:rPr sz="2000" spc="21" dirty="0">
                <a:solidFill>
                  <a:srgbClr val="414042"/>
                </a:solidFill>
                <a:latin typeface="Arial"/>
                <a:cs typeface="Arial"/>
              </a:rPr>
              <a:t>vim </a:t>
            </a:r>
            <a:r>
              <a:rPr sz="2000" spc="11" dirty="0">
                <a:solidFill>
                  <a:srgbClr val="414042"/>
                </a:solidFill>
                <a:latin typeface="Arial"/>
                <a:cs typeface="Arial"/>
              </a:rPr>
              <a:t>et laudem</a:t>
            </a:r>
            <a:r>
              <a:rPr sz="2000" spc="85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2000" spc="11" dirty="0" err="1">
                <a:solidFill>
                  <a:srgbClr val="414042"/>
                </a:solidFill>
                <a:latin typeface="Arial"/>
                <a:cs typeface="Arial"/>
              </a:rPr>
              <a:t>splendide</a:t>
            </a:r>
            <a:r>
              <a:rPr sz="2000" spc="11" dirty="0">
                <a:solidFill>
                  <a:srgbClr val="414042"/>
                </a:solidFill>
                <a:latin typeface="Arial"/>
                <a:cs typeface="Arial"/>
              </a:rPr>
              <a:t>.</a:t>
            </a:r>
            <a:endParaRPr sz="2000" dirty="0">
              <a:latin typeface="Arial"/>
              <a:cs typeface="Arial"/>
            </a:endParaRPr>
          </a:p>
        </p:txBody>
      </p:sp>
      <p:sp>
        <p:nvSpPr>
          <p:cNvPr id="9" name="object 11">
            <a:extLst>
              <a:ext uri="{FF2B5EF4-FFF2-40B4-BE49-F238E27FC236}">
                <a16:creationId xmlns:a16="http://schemas.microsoft.com/office/drawing/2014/main" id="{D019AEE8-3798-594D-875F-EE80566664A0}"/>
              </a:ext>
            </a:extLst>
          </p:cNvPr>
          <p:cNvSpPr txBox="1"/>
          <p:nvPr/>
        </p:nvSpPr>
        <p:spPr>
          <a:xfrm>
            <a:off x="1239075" y="20858028"/>
            <a:ext cx="7612539" cy="2778170"/>
          </a:xfrm>
          <a:prstGeom prst="rect">
            <a:avLst/>
          </a:prstGeom>
        </p:spPr>
        <p:txBody>
          <a:bodyPr vert="horz" wrap="square" lIns="0" tIns="325729" rIns="0" bIns="0" rtlCol="0">
            <a:spAutoFit/>
          </a:bodyPr>
          <a:lstStyle/>
          <a:p>
            <a:pPr marL="27032">
              <a:spcBef>
                <a:spcPts val="2565"/>
              </a:spcBef>
            </a:pPr>
            <a:r>
              <a:rPr sz="4200" b="1" spc="-43" dirty="0">
                <a:solidFill>
                  <a:srgbClr val="414042"/>
                </a:solidFill>
                <a:latin typeface="Arial Black"/>
                <a:cs typeface="Arial Black"/>
              </a:rPr>
              <a:t>Results</a:t>
            </a:r>
            <a:endParaRPr lang="en-AU" sz="4200" dirty="0">
              <a:latin typeface="Arial Black"/>
              <a:cs typeface="Arial Black"/>
            </a:endParaRPr>
          </a:p>
          <a:p>
            <a:pPr marL="27032" marR="2827542">
              <a:lnSpc>
                <a:spcPct val="103299"/>
              </a:lnSpc>
              <a:spcBef>
                <a:spcPts val="1213"/>
              </a:spcBef>
            </a:pPr>
            <a:r>
              <a:rPr lang="en-AU" sz="2200" dirty="0">
                <a:solidFill>
                  <a:srgbClr val="414042"/>
                </a:solidFill>
                <a:latin typeface="Arial"/>
                <a:cs typeface="Arial"/>
              </a:rPr>
              <a:t>Present </a:t>
            </a:r>
            <a:r>
              <a:rPr lang="en-AU" sz="2200" spc="11" dirty="0">
                <a:solidFill>
                  <a:srgbClr val="414042"/>
                </a:solidFill>
                <a:latin typeface="Arial"/>
                <a:cs typeface="Arial"/>
              </a:rPr>
              <a:t>the </a:t>
            </a:r>
            <a:r>
              <a:rPr lang="en-AU" sz="2200" dirty="0">
                <a:solidFill>
                  <a:srgbClr val="414042"/>
                </a:solidFill>
                <a:latin typeface="Arial"/>
                <a:cs typeface="Arial"/>
              </a:rPr>
              <a:t>results </a:t>
            </a:r>
            <a:r>
              <a:rPr lang="en-AU" sz="2200" spc="11" dirty="0">
                <a:solidFill>
                  <a:srgbClr val="414042"/>
                </a:solidFill>
                <a:latin typeface="Arial"/>
                <a:cs typeface="Arial"/>
              </a:rPr>
              <a:t>of </a:t>
            </a:r>
            <a:r>
              <a:rPr lang="en-AU" sz="2200" dirty="0">
                <a:solidFill>
                  <a:srgbClr val="414042"/>
                </a:solidFill>
                <a:latin typeface="Arial"/>
                <a:cs typeface="Arial"/>
              </a:rPr>
              <a:t>your findings  (feel </a:t>
            </a:r>
            <a:r>
              <a:rPr lang="en-AU" sz="2200" spc="11" dirty="0">
                <a:solidFill>
                  <a:srgbClr val="414042"/>
                </a:solidFill>
                <a:latin typeface="Arial"/>
                <a:cs typeface="Arial"/>
              </a:rPr>
              <a:t>free </a:t>
            </a:r>
            <a:r>
              <a:rPr lang="en-AU" sz="2200" dirty="0">
                <a:solidFill>
                  <a:srgbClr val="414042"/>
                </a:solidFill>
                <a:latin typeface="Arial"/>
                <a:cs typeface="Arial"/>
              </a:rPr>
              <a:t>to </a:t>
            </a:r>
            <a:r>
              <a:rPr lang="en-AU" sz="2200" spc="11" dirty="0">
                <a:solidFill>
                  <a:srgbClr val="414042"/>
                </a:solidFill>
                <a:latin typeface="Arial"/>
                <a:cs typeface="Arial"/>
              </a:rPr>
              <a:t>add</a:t>
            </a:r>
            <a:r>
              <a:rPr lang="en-AU" sz="2200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lang="en-AU" sz="2200" spc="21" dirty="0">
                <a:solidFill>
                  <a:srgbClr val="414042"/>
                </a:solidFill>
                <a:latin typeface="Arial"/>
                <a:cs typeface="Arial"/>
              </a:rPr>
              <a:t>graphics!)</a:t>
            </a:r>
            <a:endParaRPr lang="en-AU" sz="2200" dirty="0">
              <a:latin typeface="Arial"/>
              <a:cs typeface="Arial"/>
            </a:endParaRPr>
          </a:p>
          <a:p>
            <a:pPr marL="386557" indent="-359525">
              <a:spcBef>
                <a:spcPts val="1288"/>
              </a:spcBef>
              <a:buChar char="•"/>
              <a:tabLst>
                <a:tab pos="387908" algn="l"/>
              </a:tabLst>
            </a:pPr>
            <a:r>
              <a:rPr sz="2200" spc="21" dirty="0">
                <a:solidFill>
                  <a:srgbClr val="414042"/>
                </a:solidFill>
                <a:latin typeface="Arial"/>
                <a:cs typeface="Arial"/>
              </a:rPr>
              <a:t>Graph/table </a:t>
            </a:r>
            <a:r>
              <a:rPr sz="2200" spc="11" dirty="0">
                <a:solidFill>
                  <a:srgbClr val="414042"/>
                </a:solidFill>
                <a:latin typeface="Arial"/>
                <a:cs typeface="Arial"/>
              </a:rPr>
              <a:t>with </a:t>
            </a:r>
            <a:r>
              <a:rPr sz="2200" dirty="0">
                <a:solidFill>
                  <a:srgbClr val="414042"/>
                </a:solidFill>
                <a:latin typeface="Arial"/>
                <a:cs typeface="Arial"/>
              </a:rPr>
              <a:t>essential</a:t>
            </a:r>
            <a:r>
              <a:rPr sz="2200" spc="-11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2200" dirty="0">
                <a:solidFill>
                  <a:srgbClr val="414042"/>
                </a:solidFill>
                <a:latin typeface="Arial"/>
                <a:cs typeface="Arial"/>
              </a:rPr>
              <a:t>results.</a:t>
            </a:r>
            <a:endParaRPr sz="2200" dirty="0">
              <a:latin typeface="Arial"/>
              <a:cs typeface="Arial"/>
            </a:endParaRPr>
          </a:p>
          <a:p>
            <a:pPr marL="386557" indent="-359525">
              <a:spcBef>
                <a:spcPts val="894"/>
              </a:spcBef>
              <a:buChar char="•"/>
              <a:tabLst>
                <a:tab pos="387908" algn="l"/>
              </a:tabLst>
            </a:pPr>
            <a:r>
              <a:rPr sz="2200" spc="11" dirty="0">
                <a:solidFill>
                  <a:srgbClr val="414042"/>
                </a:solidFill>
                <a:latin typeface="Arial"/>
                <a:cs typeface="Arial"/>
              </a:rPr>
              <a:t>All the </a:t>
            </a:r>
            <a:r>
              <a:rPr sz="2200" dirty="0">
                <a:solidFill>
                  <a:srgbClr val="414042"/>
                </a:solidFill>
                <a:latin typeface="Arial"/>
                <a:cs typeface="Arial"/>
              </a:rPr>
              <a:t>other </a:t>
            </a:r>
            <a:r>
              <a:rPr sz="2200" spc="11" dirty="0">
                <a:solidFill>
                  <a:srgbClr val="414042"/>
                </a:solidFill>
                <a:latin typeface="Arial"/>
                <a:cs typeface="Arial"/>
              </a:rPr>
              <a:t>correlations </a:t>
            </a:r>
            <a:r>
              <a:rPr sz="2200" dirty="0">
                <a:solidFill>
                  <a:srgbClr val="414042"/>
                </a:solidFill>
                <a:latin typeface="Arial"/>
                <a:cs typeface="Arial"/>
              </a:rPr>
              <a:t>to </a:t>
            </a:r>
            <a:r>
              <a:rPr sz="2200" spc="21" dirty="0">
                <a:solidFill>
                  <a:srgbClr val="414042"/>
                </a:solidFill>
                <a:latin typeface="Arial"/>
                <a:cs typeface="Arial"/>
              </a:rPr>
              <a:t>be </a:t>
            </a:r>
            <a:r>
              <a:rPr sz="2200" spc="11" dirty="0">
                <a:solidFill>
                  <a:srgbClr val="414042"/>
                </a:solidFill>
                <a:latin typeface="Arial"/>
                <a:cs typeface="Arial"/>
              </a:rPr>
              <a:t>placed in the </a:t>
            </a:r>
            <a:r>
              <a:rPr sz="2200" spc="21" dirty="0">
                <a:solidFill>
                  <a:srgbClr val="414042"/>
                </a:solidFill>
                <a:latin typeface="Arial"/>
                <a:cs typeface="Arial"/>
              </a:rPr>
              <a:t>ammo</a:t>
            </a:r>
            <a:r>
              <a:rPr sz="2200" spc="11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2200" spc="-32" dirty="0">
                <a:solidFill>
                  <a:srgbClr val="414042"/>
                </a:solidFill>
                <a:latin typeface="Arial"/>
                <a:cs typeface="Arial"/>
              </a:rPr>
              <a:t>bar.</a:t>
            </a:r>
            <a:endParaRPr sz="2200" dirty="0">
              <a:latin typeface="Arial"/>
              <a:cs typeface="Arial"/>
            </a:endParaRPr>
          </a:p>
        </p:txBody>
      </p:sp>
      <p:sp>
        <p:nvSpPr>
          <p:cNvPr id="10" name="object 12">
            <a:extLst>
              <a:ext uri="{FF2B5EF4-FFF2-40B4-BE49-F238E27FC236}">
                <a16:creationId xmlns:a16="http://schemas.microsoft.com/office/drawing/2014/main" id="{06A3B555-DAC9-9A44-8892-1105089863AC}"/>
              </a:ext>
            </a:extLst>
          </p:cNvPr>
          <p:cNvSpPr txBox="1"/>
          <p:nvPr/>
        </p:nvSpPr>
        <p:spPr>
          <a:xfrm>
            <a:off x="2246764" y="4545806"/>
            <a:ext cx="6604849" cy="947200"/>
          </a:xfrm>
          <a:prstGeom prst="rect">
            <a:avLst/>
          </a:prstGeom>
        </p:spPr>
        <p:txBody>
          <a:bodyPr vert="horz" wrap="square" lIns="0" tIns="29735" rIns="0" bIns="0" rtlCol="0">
            <a:spAutoFit/>
          </a:bodyPr>
          <a:lstStyle/>
          <a:p>
            <a:pPr marL="27032">
              <a:spcBef>
                <a:spcPts val="234"/>
              </a:spcBef>
            </a:pPr>
            <a:r>
              <a:rPr sz="3000" b="1" spc="-21" dirty="0">
                <a:solidFill>
                  <a:srgbClr val="7B7C7F"/>
                </a:solidFill>
                <a:latin typeface="Arial"/>
                <a:cs typeface="Arial"/>
              </a:rPr>
              <a:t>Presenter:</a:t>
            </a:r>
            <a:endParaRPr sz="3000" dirty="0">
              <a:latin typeface="Arial"/>
              <a:cs typeface="Arial"/>
            </a:endParaRPr>
          </a:p>
          <a:p>
            <a:pPr marL="27032">
              <a:spcBef>
                <a:spcPts val="21"/>
              </a:spcBef>
            </a:pPr>
            <a:r>
              <a:rPr sz="3000" spc="-43" dirty="0">
                <a:solidFill>
                  <a:srgbClr val="7B7C7F"/>
                </a:solidFill>
                <a:latin typeface="Arial"/>
                <a:cs typeface="Arial"/>
              </a:rPr>
              <a:t>Presenter</a:t>
            </a:r>
            <a:r>
              <a:rPr sz="3000" spc="-21" dirty="0">
                <a:solidFill>
                  <a:srgbClr val="7B7C7F"/>
                </a:solidFill>
                <a:latin typeface="Arial"/>
                <a:cs typeface="Arial"/>
              </a:rPr>
              <a:t> Name</a:t>
            </a:r>
            <a:endParaRPr sz="3000" dirty="0">
              <a:latin typeface="Arial"/>
              <a:cs typeface="Arial"/>
            </a:endParaRPr>
          </a:p>
        </p:txBody>
      </p:sp>
      <p:sp>
        <p:nvSpPr>
          <p:cNvPr id="11" name="object 22">
            <a:extLst>
              <a:ext uri="{FF2B5EF4-FFF2-40B4-BE49-F238E27FC236}">
                <a16:creationId xmlns:a16="http://schemas.microsoft.com/office/drawing/2014/main" id="{40D23BB3-548D-9346-BFB2-68255CE8DBD5}"/>
              </a:ext>
            </a:extLst>
          </p:cNvPr>
          <p:cNvSpPr txBox="1"/>
          <p:nvPr/>
        </p:nvSpPr>
        <p:spPr>
          <a:xfrm>
            <a:off x="12361192" y="1663672"/>
            <a:ext cx="18128635" cy="11131022"/>
          </a:xfrm>
          <a:prstGeom prst="rect">
            <a:avLst/>
          </a:prstGeom>
          <a:noFill/>
        </p:spPr>
        <p:txBody>
          <a:bodyPr vert="horz" wrap="square" lIns="0" tIns="25680" rIns="0" bIns="0" rtlCol="0">
            <a:spAutoFit/>
          </a:bodyPr>
          <a:lstStyle/>
          <a:p>
            <a:pPr marL="27032" marR="10813">
              <a:lnSpc>
                <a:spcPct val="100600"/>
              </a:lnSpc>
              <a:spcBef>
                <a:spcPts val="202"/>
              </a:spcBef>
            </a:pPr>
            <a:r>
              <a:rPr sz="12000" spc="-192" dirty="0">
                <a:solidFill>
                  <a:schemeClr val="bg1"/>
                </a:solidFill>
                <a:latin typeface="Arial"/>
                <a:cs typeface="Arial"/>
              </a:rPr>
              <a:t>Main </a:t>
            </a:r>
            <a:r>
              <a:rPr sz="12000" spc="-243" dirty="0">
                <a:solidFill>
                  <a:schemeClr val="bg1"/>
                </a:solidFill>
                <a:latin typeface="Arial"/>
                <a:cs typeface="Arial"/>
              </a:rPr>
              <a:t>finding </a:t>
            </a:r>
            <a:r>
              <a:rPr sz="12000" spc="-138" dirty="0">
                <a:solidFill>
                  <a:schemeClr val="bg1"/>
                </a:solidFill>
                <a:latin typeface="Arial"/>
                <a:cs typeface="Arial"/>
              </a:rPr>
              <a:t>goes </a:t>
            </a:r>
            <a:r>
              <a:rPr sz="12000" spc="-255" dirty="0">
                <a:solidFill>
                  <a:schemeClr val="bg1"/>
                </a:solidFill>
                <a:latin typeface="Arial"/>
                <a:cs typeface="Arial"/>
              </a:rPr>
              <a:t>here,  translated into </a:t>
            </a:r>
            <a:r>
              <a:rPr sz="12000" spc="-234" dirty="0">
                <a:solidFill>
                  <a:schemeClr val="bg1"/>
                </a:solidFill>
                <a:latin typeface="Arial"/>
                <a:cs typeface="Arial"/>
              </a:rPr>
              <a:t>plain </a:t>
            </a:r>
            <a:r>
              <a:rPr sz="12000" spc="-287" dirty="0">
                <a:solidFill>
                  <a:schemeClr val="bg1"/>
                </a:solidFill>
                <a:latin typeface="Arial"/>
                <a:cs typeface="Arial"/>
              </a:rPr>
              <a:t>English.  </a:t>
            </a:r>
            <a:r>
              <a:rPr sz="12000" spc="-96" dirty="0">
                <a:solidFill>
                  <a:schemeClr val="bg1"/>
                </a:solidFill>
                <a:latin typeface="Arial Black"/>
                <a:cs typeface="Arial Black"/>
              </a:rPr>
              <a:t>Emphasise</a:t>
            </a:r>
            <a:r>
              <a:rPr sz="12000" b="1" spc="-96" dirty="0">
                <a:solidFill>
                  <a:schemeClr val="bg1"/>
                </a:solidFill>
                <a:latin typeface="Arial Black"/>
                <a:cs typeface="Arial Black"/>
              </a:rPr>
              <a:t> </a:t>
            </a:r>
            <a:r>
              <a:rPr sz="12000" spc="-160" dirty="0">
                <a:solidFill>
                  <a:schemeClr val="bg1"/>
                </a:solidFill>
                <a:latin typeface="Arial"/>
                <a:cs typeface="Arial"/>
              </a:rPr>
              <a:t>the </a:t>
            </a:r>
            <a:r>
              <a:rPr sz="12000" spc="-170" dirty="0">
                <a:solidFill>
                  <a:schemeClr val="bg1"/>
                </a:solidFill>
                <a:latin typeface="Arial"/>
                <a:cs typeface="Arial"/>
              </a:rPr>
              <a:t>important  </a:t>
            </a:r>
            <a:r>
              <a:rPr sz="12000" spc="-202" dirty="0">
                <a:solidFill>
                  <a:schemeClr val="bg1"/>
                </a:solidFill>
                <a:latin typeface="Arial"/>
                <a:cs typeface="Arial"/>
              </a:rPr>
              <a:t>words </a:t>
            </a:r>
            <a:r>
              <a:rPr sz="12000" spc="-96" dirty="0">
                <a:solidFill>
                  <a:schemeClr val="bg1"/>
                </a:solidFill>
                <a:latin typeface="Arial"/>
                <a:cs typeface="Arial"/>
              </a:rPr>
              <a:t>or </a:t>
            </a:r>
            <a:r>
              <a:rPr sz="12000" spc="-243" dirty="0">
                <a:solidFill>
                  <a:schemeClr val="bg1"/>
                </a:solidFill>
                <a:latin typeface="Arial Black"/>
                <a:cs typeface="Arial Black"/>
              </a:rPr>
              <a:t>key</a:t>
            </a:r>
            <a:r>
              <a:rPr sz="12000" spc="298" dirty="0">
                <a:solidFill>
                  <a:schemeClr val="bg1"/>
                </a:solidFill>
                <a:latin typeface="Arial Black"/>
                <a:cs typeface="Arial Black"/>
              </a:rPr>
              <a:t> </a:t>
            </a:r>
            <a:r>
              <a:rPr sz="12000" spc="-106" dirty="0">
                <a:solidFill>
                  <a:schemeClr val="bg1"/>
                </a:solidFill>
                <a:latin typeface="Arial Black"/>
                <a:cs typeface="Arial Black"/>
              </a:rPr>
              <a:t>mes</a:t>
            </a:r>
            <a:r>
              <a:rPr lang="en-US" sz="12000" spc="-106" dirty="0">
                <a:solidFill>
                  <a:schemeClr val="bg1"/>
                </a:solidFill>
                <a:latin typeface="Arial Black"/>
                <a:cs typeface="Arial Black"/>
              </a:rPr>
              <a:t>s</a:t>
            </a:r>
            <a:r>
              <a:rPr sz="12000" spc="-106" dirty="0">
                <a:solidFill>
                  <a:schemeClr val="bg1"/>
                </a:solidFill>
                <a:latin typeface="Arial Black"/>
                <a:cs typeface="Arial Black"/>
              </a:rPr>
              <a:t>age</a:t>
            </a:r>
            <a:endParaRPr sz="12000" dirty="0">
              <a:solidFill>
                <a:schemeClr val="bg1"/>
              </a:solidFill>
              <a:latin typeface="Arial Black"/>
              <a:cs typeface="Arial Black"/>
            </a:endParaRPr>
          </a:p>
          <a:p>
            <a:pPr marL="27032">
              <a:spcBef>
                <a:spcPts val="96"/>
              </a:spcBef>
            </a:pPr>
            <a:r>
              <a:rPr sz="12000" spc="-170" dirty="0">
                <a:solidFill>
                  <a:schemeClr val="bg1"/>
                </a:solidFill>
                <a:latin typeface="Arial"/>
                <a:cs typeface="Arial"/>
              </a:rPr>
              <a:t>for more </a:t>
            </a:r>
            <a:r>
              <a:rPr sz="12000" spc="-213" dirty="0">
                <a:solidFill>
                  <a:schemeClr val="bg1"/>
                </a:solidFill>
                <a:latin typeface="Arial"/>
                <a:cs typeface="Arial"/>
              </a:rPr>
              <a:t>impact</a:t>
            </a:r>
            <a:r>
              <a:rPr sz="12000" spc="372" dirty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sz="12000" spc="-170" dirty="0">
                <a:solidFill>
                  <a:schemeClr val="bg1"/>
                </a:solidFill>
                <a:latin typeface="Arial"/>
                <a:cs typeface="Arial"/>
              </a:rPr>
              <a:t>and</a:t>
            </a:r>
            <a:endParaRPr sz="12000" dirty="0">
              <a:solidFill>
                <a:schemeClr val="bg1"/>
              </a:solidFill>
              <a:latin typeface="Arial"/>
              <a:cs typeface="Arial"/>
            </a:endParaRPr>
          </a:p>
          <a:p>
            <a:pPr marL="27032">
              <a:spcBef>
                <a:spcPts val="85"/>
              </a:spcBef>
            </a:pPr>
            <a:r>
              <a:rPr sz="12000" spc="-202" dirty="0">
                <a:solidFill>
                  <a:schemeClr val="bg1"/>
                </a:solidFill>
                <a:latin typeface="Arial Black"/>
                <a:cs typeface="Arial Black"/>
              </a:rPr>
              <a:t>readability</a:t>
            </a:r>
            <a:r>
              <a:rPr sz="12000" spc="-202" dirty="0">
                <a:solidFill>
                  <a:schemeClr val="bg1"/>
                </a:solidFill>
                <a:latin typeface="Arial"/>
                <a:cs typeface="Arial"/>
              </a:rPr>
              <a:t>.</a:t>
            </a:r>
            <a:endParaRPr sz="12000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12" name="object 7">
            <a:extLst>
              <a:ext uri="{FF2B5EF4-FFF2-40B4-BE49-F238E27FC236}">
                <a16:creationId xmlns:a16="http://schemas.microsoft.com/office/drawing/2014/main" id="{DFD242F5-5F7E-A640-A99E-10A3741E3072}"/>
              </a:ext>
            </a:extLst>
          </p:cNvPr>
          <p:cNvSpPr txBox="1"/>
          <p:nvPr/>
        </p:nvSpPr>
        <p:spPr>
          <a:xfrm>
            <a:off x="33952990" y="11920757"/>
            <a:ext cx="7722467" cy="1747875"/>
          </a:xfrm>
          <a:prstGeom prst="rect">
            <a:avLst/>
          </a:prstGeom>
        </p:spPr>
        <p:txBody>
          <a:bodyPr vert="horz" wrap="square" lIns="0" tIns="220306" rIns="0" bIns="0" rtlCol="0">
            <a:spAutoFit/>
          </a:bodyPr>
          <a:lstStyle/>
          <a:p>
            <a:pPr marL="27032">
              <a:spcBef>
                <a:spcPts val="1735"/>
              </a:spcBef>
            </a:pPr>
            <a:r>
              <a:rPr sz="3000" b="1" spc="-11" dirty="0">
                <a:solidFill>
                  <a:srgbClr val="414042"/>
                </a:solidFill>
                <a:latin typeface="Arial"/>
                <a:cs typeface="Arial"/>
              </a:rPr>
              <a:t>Heading Title</a:t>
            </a:r>
            <a:endParaRPr sz="3000" b="1" dirty="0">
              <a:latin typeface="Arial"/>
              <a:cs typeface="Arial"/>
            </a:endParaRPr>
          </a:p>
          <a:p>
            <a:pPr marL="27032" marR="35142">
              <a:lnSpc>
                <a:spcPct val="104400"/>
              </a:lnSpc>
              <a:spcBef>
                <a:spcPts val="1000"/>
              </a:spcBef>
            </a:pPr>
            <a:r>
              <a:rPr sz="2000" spc="21" dirty="0">
                <a:solidFill>
                  <a:srgbClr val="414042"/>
                </a:solidFill>
                <a:latin typeface="Arial"/>
                <a:cs typeface="Arial"/>
              </a:rPr>
              <a:t>Lorem </a:t>
            </a:r>
            <a:r>
              <a:rPr sz="2000" spc="11" dirty="0">
                <a:solidFill>
                  <a:srgbClr val="414042"/>
                </a:solidFill>
                <a:latin typeface="Arial"/>
                <a:cs typeface="Arial"/>
              </a:rPr>
              <a:t>ipsum dolor </a:t>
            </a:r>
            <a:r>
              <a:rPr sz="2000" dirty="0">
                <a:solidFill>
                  <a:srgbClr val="414042"/>
                </a:solidFill>
                <a:latin typeface="Arial"/>
                <a:cs typeface="Arial"/>
              </a:rPr>
              <a:t>sit </a:t>
            </a:r>
            <a:r>
              <a:rPr sz="2000" spc="11" dirty="0">
                <a:solidFill>
                  <a:srgbClr val="414042"/>
                </a:solidFill>
                <a:latin typeface="Arial"/>
                <a:cs typeface="Arial"/>
              </a:rPr>
              <a:t>amet, at </a:t>
            </a:r>
            <a:r>
              <a:rPr sz="2000" dirty="0">
                <a:solidFill>
                  <a:srgbClr val="414042"/>
                </a:solidFill>
                <a:latin typeface="Arial"/>
                <a:cs typeface="Arial"/>
              </a:rPr>
              <a:t>elitr </a:t>
            </a:r>
            <a:r>
              <a:rPr sz="2000" spc="11" dirty="0">
                <a:solidFill>
                  <a:srgbClr val="414042"/>
                </a:solidFill>
                <a:latin typeface="Arial"/>
                <a:cs typeface="Arial"/>
              </a:rPr>
              <a:t>vivendum </a:t>
            </a:r>
            <a:r>
              <a:rPr sz="2000" spc="21" dirty="0">
                <a:solidFill>
                  <a:srgbClr val="414042"/>
                </a:solidFill>
                <a:latin typeface="Arial"/>
                <a:cs typeface="Arial"/>
              </a:rPr>
              <a:t>indoctum </a:t>
            </a:r>
            <a:r>
              <a:rPr sz="2000" dirty="0">
                <a:solidFill>
                  <a:srgbClr val="414042"/>
                </a:solidFill>
                <a:latin typeface="Arial"/>
                <a:cs typeface="Arial"/>
              </a:rPr>
              <a:t>sit, </a:t>
            </a:r>
            <a:r>
              <a:rPr sz="2000" spc="11" dirty="0">
                <a:solidFill>
                  <a:srgbClr val="414042"/>
                </a:solidFill>
                <a:latin typeface="Arial"/>
                <a:cs typeface="Arial"/>
              </a:rPr>
              <a:t>fugit  </a:t>
            </a:r>
            <a:r>
              <a:rPr sz="2000" spc="21" dirty="0">
                <a:solidFill>
                  <a:srgbClr val="414042"/>
                </a:solidFill>
                <a:latin typeface="Arial"/>
                <a:cs typeface="Arial"/>
              </a:rPr>
              <a:t>populo sea </a:t>
            </a:r>
            <a:r>
              <a:rPr sz="2000" spc="11" dirty="0">
                <a:solidFill>
                  <a:srgbClr val="414042"/>
                </a:solidFill>
                <a:latin typeface="Arial"/>
                <a:cs typeface="Arial"/>
              </a:rPr>
              <a:t>ea. In vero </a:t>
            </a:r>
            <a:r>
              <a:rPr sz="2000" spc="21" dirty="0">
                <a:solidFill>
                  <a:srgbClr val="414042"/>
                </a:solidFill>
                <a:latin typeface="Arial"/>
                <a:cs typeface="Arial"/>
              </a:rPr>
              <a:t>omnesque eam. Eu </a:t>
            </a:r>
            <a:r>
              <a:rPr sz="2000" spc="11" dirty="0">
                <a:solidFill>
                  <a:srgbClr val="414042"/>
                </a:solidFill>
                <a:latin typeface="Arial"/>
                <a:cs typeface="Arial"/>
              </a:rPr>
              <a:t>vulputate interesset quo,  </a:t>
            </a:r>
            <a:r>
              <a:rPr sz="2000" spc="21" dirty="0">
                <a:solidFill>
                  <a:srgbClr val="414042"/>
                </a:solidFill>
                <a:latin typeface="Arial"/>
                <a:cs typeface="Arial"/>
              </a:rPr>
              <a:t>vim ut </a:t>
            </a:r>
            <a:r>
              <a:rPr sz="2000" spc="11" dirty="0">
                <a:solidFill>
                  <a:srgbClr val="414042"/>
                </a:solidFill>
                <a:latin typeface="Arial"/>
                <a:cs typeface="Arial"/>
              </a:rPr>
              <a:t>vitae </a:t>
            </a:r>
            <a:r>
              <a:rPr sz="2000" dirty="0">
                <a:solidFill>
                  <a:srgbClr val="414042"/>
                </a:solidFill>
                <a:latin typeface="Arial"/>
                <a:cs typeface="Arial"/>
              </a:rPr>
              <a:t>altera </a:t>
            </a:r>
            <a:r>
              <a:rPr sz="2000" spc="11" dirty="0">
                <a:solidFill>
                  <a:srgbClr val="414042"/>
                </a:solidFill>
                <a:latin typeface="Arial"/>
                <a:cs typeface="Arial"/>
              </a:rPr>
              <a:t>sanctus, </a:t>
            </a:r>
            <a:r>
              <a:rPr sz="2000" spc="21" dirty="0">
                <a:solidFill>
                  <a:srgbClr val="414042"/>
                </a:solidFill>
                <a:latin typeface="Arial"/>
                <a:cs typeface="Arial"/>
              </a:rPr>
              <a:t>vim </a:t>
            </a:r>
            <a:r>
              <a:rPr sz="2000" spc="11" dirty="0">
                <a:solidFill>
                  <a:srgbClr val="414042"/>
                </a:solidFill>
                <a:latin typeface="Arial"/>
                <a:cs typeface="Arial"/>
              </a:rPr>
              <a:t>et laudem</a:t>
            </a:r>
            <a:r>
              <a:rPr sz="2000" spc="85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2000" spc="11" dirty="0" err="1">
                <a:solidFill>
                  <a:srgbClr val="414042"/>
                </a:solidFill>
                <a:latin typeface="Arial"/>
                <a:cs typeface="Arial"/>
              </a:rPr>
              <a:t>splendide</a:t>
            </a:r>
            <a:r>
              <a:rPr sz="2000" spc="11" dirty="0">
                <a:solidFill>
                  <a:srgbClr val="414042"/>
                </a:solidFill>
                <a:latin typeface="Arial"/>
                <a:cs typeface="Arial"/>
              </a:rPr>
              <a:t>.</a:t>
            </a:r>
            <a:endParaRPr sz="2000" dirty="0">
              <a:latin typeface="Arial"/>
              <a:cs typeface="Arial"/>
            </a:endParaRP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3DB8B166-BF69-E44C-A9B5-A2AF5A10311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39074" y="4622006"/>
            <a:ext cx="800100" cy="838200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1237C0A8-1336-1742-AADF-DBBB6CC64BC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39074" y="5841206"/>
            <a:ext cx="800100" cy="838200"/>
          </a:xfrm>
          <a:prstGeom prst="rect">
            <a:avLst/>
          </a:prstGeom>
        </p:spPr>
      </p:pic>
      <p:sp>
        <p:nvSpPr>
          <p:cNvPr id="15" name="object 12">
            <a:extLst>
              <a:ext uri="{FF2B5EF4-FFF2-40B4-BE49-F238E27FC236}">
                <a16:creationId xmlns:a16="http://schemas.microsoft.com/office/drawing/2014/main" id="{677E005D-8B88-A24C-A126-014E1C5C4623}"/>
              </a:ext>
            </a:extLst>
          </p:cNvPr>
          <p:cNvSpPr txBox="1"/>
          <p:nvPr/>
        </p:nvSpPr>
        <p:spPr>
          <a:xfrm>
            <a:off x="2399164" y="5895434"/>
            <a:ext cx="6604849" cy="1053126"/>
          </a:xfrm>
          <a:prstGeom prst="rect">
            <a:avLst/>
          </a:prstGeom>
        </p:spPr>
        <p:txBody>
          <a:bodyPr vert="horz" wrap="square" lIns="0" tIns="29735" rIns="0" bIns="0" rtlCol="0">
            <a:spAutoFit/>
          </a:bodyPr>
          <a:lstStyle/>
          <a:p>
            <a:pPr marL="27032" marR="10813">
              <a:lnSpc>
                <a:spcPct val="103299"/>
              </a:lnSpc>
              <a:spcBef>
                <a:spcPts val="2054"/>
              </a:spcBef>
            </a:pPr>
            <a:r>
              <a:rPr sz="2200" spc="11" dirty="0">
                <a:solidFill>
                  <a:srgbClr val="7B7C7F"/>
                </a:solidFill>
                <a:latin typeface="Arial"/>
                <a:cs typeface="Arial"/>
              </a:rPr>
              <a:t>Author </a:t>
            </a:r>
            <a:r>
              <a:rPr sz="2200" spc="-21" dirty="0">
                <a:solidFill>
                  <a:srgbClr val="7B7C7F"/>
                </a:solidFill>
                <a:latin typeface="Arial"/>
                <a:cs typeface="Arial"/>
              </a:rPr>
              <a:t>Name1, </a:t>
            </a:r>
            <a:r>
              <a:rPr sz="2200" spc="11" dirty="0">
                <a:solidFill>
                  <a:srgbClr val="7B7C7F"/>
                </a:solidFill>
                <a:latin typeface="Arial"/>
                <a:cs typeface="Arial"/>
              </a:rPr>
              <a:t>Author Name2,  </a:t>
            </a:r>
            <a:br>
              <a:rPr lang="en-AU" sz="2200" spc="11" dirty="0">
                <a:solidFill>
                  <a:srgbClr val="7B7C7F"/>
                </a:solidFill>
                <a:latin typeface="Arial"/>
                <a:cs typeface="Arial"/>
              </a:rPr>
            </a:br>
            <a:r>
              <a:rPr sz="2200" spc="11" dirty="0">
                <a:solidFill>
                  <a:srgbClr val="7B7C7F"/>
                </a:solidFill>
                <a:latin typeface="Arial"/>
                <a:cs typeface="Arial"/>
              </a:rPr>
              <a:t>Author Name3, Author </a:t>
            </a:r>
            <a:r>
              <a:rPr sz="2200" spc="32" dirty="0">
                <a:solidFill>
                  <a:srgbClr val="7B7C7F"/>
                </a:solidFill>
                <a:latin typeface="Arial"/>
                <a:cs typeface="Arial"/>
              </a:rPr>
              <a:t>Name4  </a:t>
            </a:r>
            <a:br>
              <a:rPr lang="en-AU" sz="2200" spc="32" dirty="0">
                <a:solidFill>
                  <a:srgbClr val="7B7C7F"/>
                </a:solidFill>
                <a:latin typeface="Arial"/>
                <a:cs typeface="Arial"/>
              </a:rPr>
            </a:br>
            <a:r>
              <a:rPr sz="2200" dirty="0">
                <a:solidFill>
                  <a:srgbClr val="7B7C7F"/>
                </a:solidFill>
                <a:latin typeface="Arial"/>
                <a:cs typeface="Arial"/>
              </a:rPr>
              <a:t>Affiliations</a:t>
            </a:r>
            <a:endParaRPr sz="2200" dirty="0">
              <a:latin typeface="Arial"/>
              <a:cs typeface="Arial"/>
            </a:endParaRP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C027AE18-531F-C048-93E7-579897B44070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07481" y="25804841"/>
            <a:ext cx="2832100" cy="2806700"/>
          </a:xfrm>
          <a:prstGeom prst="rect">
            <a:avLst/>
          </a:prstGeom>
        </p:spPr>
      </p:pic>
      <p:sp>
        <p:nvSpPr>
          <p:cNvPr id="17" name="object 9">
            <a:extLst>
              <a:ext uri="{FF2B5EF4-FFF2-40B4-BE49-F238E27FC236}">
                <a16:creationId xmlns:a16="http://schemas.microsoft.com/office/drawing/2014/main" id="{B0E643C5-80EC-0440-ACEB-B0D7DC43B45B}"/>
              </a:ext>
            </a:extLst>
          </p:cNvPr>
          <p:cNvSpPr txBox="1"/>
          <p:nvPr/>
        </p:nvSpPr>
        <p:spPr>
          <a:xfrm>
            <a:off x="33952994" y="19862974"/>
            <a:ext cx="7722465" cy="1750953"/>
          </a:xfrm>
          <a:prstGeom prst="rect">
            <a:avLst/>
          </a:prstGeom>
        </p:spPr>
        <p:txBody>
          <a:bodyPr vert="horz" wrap="square" lIns="0" tIns="220306" rIns="0" bIns="0" rtlCol="0">
            <a:spAutoFit/>
          </a:bodyPr>
          <a:lstStyle/>
          <a:p>
            <a:pPr marL="27032">
              <a:spcBef>
                <a:spcPts val="1735"/>
              </a:spcBef>
            </a:pPr>
            <a:r>
              <a:rPr sz="3000" b="1" spc="-11" dirty="0">
                <a:solidFill>
                  <a:srgbClr val="414042"/>
                </a:solidFill>
                <a:latin typeface="Arial"/>
                <a:cs typeface="Arial"/>
              </a:rPr>
              <a:t>Acknowledgements</a:t>
            </a:r>
            <a:endParaRPr sz="3000" dirty="0">
              <a:latin typeface="Arial"/>
              <a:cs typeface="Arial"/>
            </a:endParaRPr>
          </a:p>
          <a:p>
            <a:pPr marL="27032" marR="10813">
              <a:lnSpc>
                <a:spcPct val="104400"/>
              </a:lnSpc>
              <a:spcBef>
                <a:spcPts val="1000"/>
              </a:spcBef>
            </a:pPr>
            <a:r>
              <a:rPr sz="2000" spc="21" dirty="0">
                <a:solidFill>
                  <a:srgbClr val="414042"/>
                </a:solidFill>
                <a:latin typeface="Arial"/>
                <a:cs typeface="Arial"/>
              </a:rPr>
              <a:t>Lorem </a:t>
            </a:r>
            <a:r>
              <a:rPr sz="2000" spc="11" dirty="0">
                <a:solidFill>
                  <a:srgbClr val="414042"/>
                </a:solidFill>
                <a:latin typeface="Arial"/>
                <a:cs typeface="Arial"/>
              </a:rPr>
              <a:t>ipsum dolor </a:t>
            </a:r>
            <a:r>
              <a:rPr sz="2000" dirty="0">
                <a:solidFill>
                  <a:srgbClr val="414042"/>
                </a:solidFill>
                <a:latin typeface="Arial"/>
                <a:cs typeface="Arial"/>
              </a:rPr>
              <a:t>sit </a:t>
            </a:r>
            <a:r>
              <a:rPr sz="2000" spc="11" dirty="0">
                <a:solidFill>
                  <a:srgbClr val="414042"/>
                </a:solidFill>
                <a:latin typeface="Arial"/>
                <a:cs typeface="Arial"/>
              </a:rPr>
              <a:t>amet, at </a:t>
            </a:r>
            <a:r>
              <a:rPr sz="2000" dirty="0">
                <a:solidFill>
                  <a:srgbClr val="414042"/>
                </a:solidFill>
                <a:latin typeface="Arial"/>
                <a:cs typeface="Arial"/>
              </a:rPr>
              <a:t>elitr </a:t>
            </a:r>
            <a:r>
              <a:rPr sz="2000" spc="11" dirty="0">
                <a:solidFill>
                  <a:srgbClr val="414042"/>
                </a:solidFill>
                <a:latin typeface="Arial"/>
                <a:cs typeface="Arial"/>
              </a:rPr>
              <a:t>vivendum </a:t>
            </a:r>
            <a:r>
              <a:rPr sz="2000" spc="21" dirty="0">
                <a:solidFill>
                  <a:srgbClr val="414042"/>
                </a:solidFill>
                <a:latin typeface="Arial"/>
                <a:cs typeface="Arial"/>
              </a:rPr>
              <a:t>indoctum </a:t>
            </a:r>
            <a:r>
              <a:rPr sz="2000" dirty="0">
                <a:solidFill>
                  <a:srgbClr val="414042"/>
                </a:solidFill>
                <a:latin typeface="Arial"/>
                <a:cs typeface="Arial"/>
              </a:rPr>
              <a:t>sit, </a:t>
            </a:r>
            <a:r>
              <a:rPr sz="2000" spc="11" dirty="0">
                <a:solidFill>
                  <a:srgbClr val="414042"/>
                </a:solidFill>
                <a:latin typeface="Arial"/>
                <a:cs typeface="Arial"/>
              </a:rPr>
              <a:t>fugit  </a:t>
            </a:r>
            <a:r>
              <a:rPr sz="2000" spc="21" dirty="0">
                <a:solidFill>
                  <a:srgbClr val="414042"/>
                </a:solidFill>
                <a:latin typeface="Arial"/>
                <a:cs typeface="Arial"/>
              </a:rPr>
              <a:t>populo sea </a:t>
            </a:r>
            <a:r>
              <a:rPr sz="2000" spc="11" dirty="0">
                <a:solidFill>
                  <a:srgbClr val="414042"/>
                </a:solidFill>
                <a:latin typeface="Arial"/>
                <a:cs typeface="Arial"/>
              </a:rPr>
              <a:t>ea. In vero </a:t>
            </a:r>
            <a:r>
              <a:rPr sz="2000" spc="21" dirty="0">
                <a:solidFill>
                  <a:srgbClr val="414042"/>
                </a:solidFill>
                <a:latin typeface="Arial"/>
                <a:cs typeface="Arial"/>
              </a:rPr>
              <a:t>omnesque eam. Eu </a:t>
            </a:r>
            <a:r>
              <a:rPr sz="2000" spc="11" dirty="0">
                <a:solidFill>
                  <a:srgbClr val="414042"/>
                </a:solidFill>
                <a:latin typeface="Arial"/>
                <a:cs typeface="Arial"/>
              </a:rPr>
              <a:t>vulputate interesset quo,  </a:t>
            </a:r>
            <a:r>
              <a:rPr sz="2000" spc="21" dirty="0">
                <a:solidFill>
                  <a:srgbClr val="414042"/>
                </a:solidFill>
                <a:latin typeface="Arial"/>
                <a:cs typeface="Arial"/>
              </a:rPr>
              <a:t>vim ut </a:t>
            </a:r>
            <a:r>
              <a:rPr sz="2000" spc="11" dirty="0">
                <a:solidFill>
                  <a:srgbClr val="414042"/>
                </a:solidFill>
                <a:latin typeface="Arial"/>
                <a:cs typeface="Arial"/>
              </a:rPr>
              <a:t>vitae </a:t>
            </a:r>
            <a:r>
              <a:rPr sz="2000" dirty="0">
                <a:solidFill>
                  <a:srgbClr val="414042"/>
                </a:solidFill>
                <a:latin typeface="Arial"/>
                <a:cs typeface="Arial"/>
              </a:rPr>
              <a:t>altera </a:t>
            </a:r>
            <a:r>
              <a:rPr sz="2000" spc="11" dirty="0">
                <a:solidFill>
                  <a:srgbClr val="414042"/>
                </a:solidFill>
                <a:latin typeface="Arial"/>
                <a:cs typeface="Arial"/>
              </a:rPr>
              <a:t>sanctus, </a:t>
            </a:r>
            <a:r>
              <a:rPr sz="2000" spc="21" dirty="0">
                <a:solidFill>
                  <a:srgbClr val="414042"/>
                </a:solidFill>
                <a:latin typeface="Arial"/>
                <a:cs typeface="Arial"/>
              </a:rPr>
              <a:t>vim </a:t>
            </a:r>
            <a:r>
              <a:rPr sz="2000" spc="11" dirty="0">
                <a:solidFill>
                  <a:srgbClr val="414042"/>
                </a:solidFill>
                <a:latin typeface="Arial"/>
                <a:cs typeface="Arial"/>
              </a:rPr>
              <a:t>et laudem</a:t>
            </a:r>
            <a:r>
              <a:rPr sz="2000" spc="85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2000" spc="11" dirty="0">
                <a:solidFill>
                  <a:srgbClr val="414042"/>
                </a:solidFill>
                <a:latin typeface="Arial"/>
                <a:cs typeface="Arial"/>
              </a:rPr>
              <a:t>splendide.</a:t>
            </a:r>
            <a:endParaRPr sz="2000" dirty="0">
              <a:latin typeface="Arial"/>
              <a:cs typeface="Arial"/>
            </a:endParaRPr>
          </a:p>
        </p:txBody>
      </p:sp>
      <p:sp>
        <p:nvSpPr>
          <p:cNvPr id="18" name="object 10">
            <a:extLst>
              <a:ext uri="{FF2B5EF4-FFF2-40B4-BE49-F238E27FC236}">
                <a16:creationId xmlns:a16="http://schemas.microsoft.com/office/drawing/2014/main" id="{FBDBE3E0-70B5-DA4B-8D52-F3AFD8B96A9E}"/>
              </a:ext>
            </a:extLst>
          </p:cNvPr>
          <p:cNvSpPr txBox="1"/>
          <p:nvPr/>
        </p:nvSpPr>
        <p:spPr>
          <a:xfrm>
            <a:off x="33952994" y="22880235"/>
            <a:ext cx="7722465" cy="1747875"/>
          </a:xfrm>
          <a:prstGeom prst="rect">
            <a:avLst/>
          </a:prstGeom>
        </p:spPr>
        <p:txBody>
          <a:bodyPr vert="horz" wrap="square" lIns="0" tIns="220306" rIns="0" bIns="0" rtlCol="0">
            <a:spAutoFit/>
          </a:bodyPr>
          <a:lstStyle/>
          <a:p>
            <a:pPr marL="27032">
              <a:spcBef>
                <a:spcPts val="1735"/>
              </a:spcBef>
            </a:pPr>
            <a:r>
              <a:rPr sz="3000" b="1" spc="-11" dirty="0">
                <a:solidFill>
                  <a:srgbClr val="414042"/>
                </a:solidFill>
                <a:latin typeface="Arial"/>
                <a:cs typeface="Arial"/>
              </a:rPr>
              <a:t>References</a:t>
            </a:r>
            <a:endParaRPr sz="3000" dirty="0">
              <a:latin typeface="Arial"/>
              <a:cs typeface="Arial"/>
            </a:endParaRPr>
          </a:p>
          <a:p>
            <a:pPr marL="27032" marR="10813">
              <a:lnSpc>
                <a:spcPct val="104400"/>
              </a:lnSpc>
              <a:spcBef>
                <a:spcPts val="1000"/>
              </a:spcBef>
            </a:pPr>
            <a:r>
              <a:rPr sz="2000" spc="21" dirty="0">
                <a:solidFill>
                  <a:srgbClr val="414042"/>
                </a:solidFill>
                <a:latin typeface="Arial"/>
                <a:cs typeface="Arial"/>
              </a:rPr>
              <a:t>Lorem </a:t>
            </a:r>
            <a:r>
              <a:rPr sz="2000" spc="11" dirty="0">
                <a:solidFill>
                  <a:srgbClr val="414042"/>
                </a:solidFill>
                <a:latin typeface="Arial"/>
                <a:cs typeface="Arial"/>
              </a:rPr>
              <a:t>ipsum dolor </a:t>
            </a:r>
            <a:r>
              <a:rPr sz="2000" dirty="0">
                <a:solidFill>
                  <a:srgbClr val="414042"/>
                </a:solidFill>
                <a:latin typeface="Arial"/>
                <a:cs typeface="Arial"/>
              </a:rPr>
              <a:t>sit </a:t>
            </a:r>
            <a:r>
              <a:rPr sz="2000" spc="11" dirty="0">
                <a:solidFill>
                  <a:srgbClr val="414042"/>
                </a:solidFill>
                <a:latin typeface="Arial"/>
                <a:cs typeface="Arial"/>
              </a:rPr>
              <a:t>amet, at </a:t>
            </a:r>
            <a:r>
              <a:rPr sz="2000" dirty="0">
                <a:solidFill>
                  <a:srgbClr val="414042"/>
                </a:solidFill>
                <a:latin typeface="Arial"/>
                <a:cs typeface="Arial"/>
              </a:rPr>
              <a:t>elitr </a:t>
            </a:r>
            <a:r>
              <a:rPr sz="2000" spc="11" dirty="0">
                <a:solidFill>
                  <a:srgbClr val="414042"/>
                </a:solidFill>
                <a:latin typeface="Arial"/>
                <a:cs typeface="Arial"/>
              </a:rPr>
              <a:t>vivendum </a:t>
            </a:r>
            <a:r>
              <a:rPr sz="2000" spc="21" dirty="0">
                <a:solidFill>
                  <a:srgbClr val="414042"/>
                </a:solidFill>
                <a:latin typeface="Arial"/>
                <a:cs typeface="Arial"/>
              </a:rPr>
              <a:t>indoctum </a:t>
            </a:r>
            <a:r>
              <a:rPr sz="2000" dirty="0">
                <a:solidFill>
                  <a:srgbClr val="414042"/>
                </a:solidFill>
                <a:latin typeface="Arial"/>
                <a:cs typeface="Arial"/>
              </a:rPr>
              <a:t>sit, </a:t>
            </a:r>
            <a:r>
              <a:rPr sz="2000" spc="11" dirty="0">
                <a:solidFill>
                  <a:srgbClr val="414042"/>
                </a:solidFill>
                <a:latin typeface="Arial"/>
                <a:cs typeface="Arial"/>
              </a:rPr>
              <a:t>fugit  </a:t>
            </a:r>
            <a:r>
              <a:rPr sz="2000" spc="21" dirty="0">
                <a:solidFill>
                  <a:srgbClr val="414042"/>
                </a:solidFill>
                <a:latin typeface="Arial"/>
                <a:cs typeface="Arial"/>
              </a:rPr>
              <a:t>populo sea </a:t>
            </a:r>
            <a:r>
              <a:rPr sz="2000" spc="11" dirty="0">
                <a:solidFill>
                  <a:srgbClr val="414042"/>
                </a:solidFill>
                <a:latin typeface="Arial"/>
                <a:cs typeface="Arial"/>
              </a:rPr>
              <a:t>ea. In vero </a:t>
            </a:r>
            <a:r>
              <a:rPr sz="2000" spc="21" dirty="0">
                <a:solidFill>
                  <a:srgbClr val="414042"/>
                </a:solidFill>
                <a:latin typeface="Arial"/>
                <a:cs typeface="Arial"/>
              </a:rPr>
              <a:t>omnesque eam. Eu </a:t>
            </a:r>
            <a:r>
              <a:rPr sz="2000" spc="11" dirty="0">
                <a:solidFill>
                  <a:srgbClr val="414042"/>
                </a:solidFill>
                <a:latin typeface="Arial"/>
                <a:cs typeface="Arial"/>
              </a:rPr>
              <a:t>vulputate interesset quo,  </a:t>
            </a:r>
            <a:r>
              <a:rPr sz="2000" spc="21" dirty="0">
                <a:solidFill>
                  <a:srgbClr val="414042"/>
                </a:solidFill>
                <a:latin typeface="Arial"/>
                <a:cs typeface="Arial"/>
              </a:rPr>
              <a:t>vim ut </a:t>
            </a:r>
            <a:r>
              <a:rPr sz="2000" spc="11" dirty="0">
                <a:solidFill>
                  <a:srgbClr val="414042"/>
                </a:solidFill>
                <a:latin typeface="Arial"/>
                <a:cs typeface="Arial"/>
              </a:rPr>
              <a:t>vitae </a:t>
            </a:r>
            <a:r>
              <a:rPr sz="2000" dirty="0">
                <a:solidFill>
                  <a:srgbClr val="414042"/>
                </a:solidFill>
                <a:latin typeface="Arial"/>
                <a:cs typeface="Arial"/>
              </a:rPr>
              <a:t>altera </a:t>
            </a:r>
            <a:r>
              <a:rPr sz="2000" spc="11" dirty="0">
                <a:solidFill>
                  <a:srgbClr val="414042"/>
                </a:solidFill>
                <a:latin typeface="Arial"/>
                <a:cs typeface="Arial"/>
              </a:rPr>
              <a:t>sanctus, </a:t>
            </a:r>
            <a:r>
              <a:rPr sz="2000" spc="21" dirty="0">
                <a:solidFill>
                  <a:srgbClr val="414042"/>
                </a:solidFill>
                <a:latin typeface="Arial"/>
                <a:cs typeface="Arial"/>
              </a:rPr>
              <a:t>vim </a:t>
            </a:r>
            <a:r>
              <a:rPr sz="2000" spc="11" dirty="0">
                <a:solidFill>
                  <a:srgbClr val="414042"/>
                </a:solidFill>
                <a:latin typeface="Arial"/>
                <a:cs typeface="Arial"/>
              </a:rPr>
              <a:t>et laudem</a:t>
            </a:r>
            <a:r>
              <a:rPr sz="2000" spc="85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2000" spc="11" dirty="0">
                <a:solidFill>
                  <a:srgbClr val="414042"/>
                </a:solidFill>
                <a:latin typeface="Arial"/>
                <a:cs typeface="Arial"/>
              </a:rPr>
              <a:t>splendide.</a:t>
            </a:r>
            <a:endParaRPr sz="20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4904245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>
            <a:extLst>
              <a:ext uri="{FF2B5EF4-FFF2-40B4-BE49-F238E27FC236}">
                <a16:creationId xmlns:a16="http://schemas.microsoft.com/office/drawing/2014/main" id="{7FE1FEDA-32F4-F249-AD14-57F1706B03B6}"/>
              </a:ext>
            </a:extLst>
          </p:cNvPr>
          <p:cNvSpPr txBox="1"/>
          <p:nvPr/>
        </p:nvSpPr>
        <p:spPr>
          <a:xfrm>
            <a:off x="1239078" y="1054449"/>
            <a:ext cx="7612537" cy="2750459"/>
          </a:xfrm>
          <a:prstGeom prst="rect">
            <a:avLst/>
          </a:prstGeom>
        </p:spPr>
        <p:txBody>
          <a:bodyPr vert="horz" wrap="square" lIns="0" tIns="25680" rIns="0" bIns="0" rtlCol="0">
            <a:spAutoFit/>
          </a:bodyPr>
          <a:lstStyle/>
          <a:p>
            <a:pPr marL="27032" marR="10813">
              <a:lnSpc>
                <a:spcPct val="101200"/>
              </a:lnSpc>
              <a:spcBef>
                <a:spcPts val="202"/>
              </a:spcBef>
            </a:pPr>
            <a:r>
              <a:rPr sz="4200" b="1" spc="11" dirty="0">
                <a:solidFill>
                  <a:srgbClr val="414042"/>
                </a:solidFill>
                <a:latin typeface="Arial Black"/>
                <a:cs typeface="Arial Black"/>
              </a:rPr>
              <a:t>Short/punchy </a:t>
            </a:r>
            <a:r>
              <a:rPr sz="4200" b="1" dirty="0">
                <a:solidFill>
                  <a:srgbClr val="414042"/>
                </a:solidFill>
                <a:latin typeface="Arial Black"/>
                <a:cs typeface="Arial Black"/>
              </a:rPr>
              <a:t>title</a:t>
            </a:r>
            <a:r>
              <a:rPr sz="4200" b="1" spc="-117" dirty="0">
                <a:solidFill>
                  <a:srgbClr val="414042"/>
                </a:solidFill>
                <a:latin typeface="Arial Black"/>
                <a:cs typeface="Arial Black"/>
              </a:rPr>
              <a:t> </a:t>
            </a:r>
            <a:r>
              <a:rPr sz="4200" b="1" dirty="0">
                <a:solidFill>
                  <a:srgbClr val="414042"/>
                </a:solidFill>
                <a:latin typeface="Arial Black"/>
                <a:cs typeface="Arial Black"/>
              </a:rPr>
              <a:t>for  </a:t>
            </a:r>
            <a:r>
              <a:rPr sz="4200" b="1" spc="-21" dirty="0">
                <a:solidFill>
                  <a:srgbClr val="414042"/>
                </a:solidFill>
                <a:latin typeface="Arial Black"/>
                <a:cs typeface="Arial Black"/>
              </a:rPr>
              <a:t>your </a:t>
            </a:r>
            <a:r>
              <a:rPr sz="4200" b="1" spc="-11" dirty="0">
                <a:solidFill>
                  <a:srgbClr val="414042"/>
                </a:solidFill>
                <a:latin typeface="Arial Black"/>
                <a:cs typeface="Arial Black"/>
              </a:rPr>
              <a:t>poster</a:t>
            </a:r>
            <a:r>
              <a:rPr sz="4200" b="1" spc="11" dirty="0">
                <a:solidFill>
                  <a:srgbClr val="414042"/>
                </a:solidFill>
                <a:latin typeface="Arial Black"/>
                <a:cs typeface="Arial Black"/>
              </a:rPr>
              <a:t> </a:t>
            </a:r>
            <a:r>
              <a:rPr sz="4200" b="1" dirty="0">
                <a:solidFill>
                  <a:srgbClr val="414042"/>
                </a:solidFill>
                <a:latin typeface="Arial Black"/>
                <a:cs typeface="Arial Black"/>
              </a:rPr>
              <a:t>here:</a:t>
            </a:r>
            <a:endParaRPr sz="4200" dirty="0">
              <a:latin typeface="Arial Black"/>
              <a:cs typeface="Arial Black"/>
            </a:endParaRPr>
          </a:p>
          <a:p>
            <a:pPr marL="27032" marR="935305">
              <a:lnSpc>
                <a:spcPct val="101200"/>
              </a:lnSpc>
              <a:spcBef>
                <a:spcPts val="1213"/>
              </a:spcBef>
            </a:pPr>
            <a:r>
              <a:rPr sz="4200" spc="-53" dirty="0">
                <a:solidFill>
                  <a:srgbClr val="414042"/>
                </a:solidFill>
                <a:latin typeface="Arial"/>
                <a:cs typeface="Arial"/>
              </a:rPr>
              <a:t>Subtitle </a:t>
            </a:r>
            <a:r>
              <a:rPr sz="4200" spc="-32" dirty="0">
                <a:solidFill>
                  <a:srgbClr val="414042"/>
                </a:solidFill>
                <a:latin typeface="Arial"/>
                <a:cs typeface="Arial"/>
              </a:rPr>
              <a:t>for </a:t>
            </a:r>
            <a:r>
              <a:rPr sz="4200" spc="-53" dirty="0">
                <a:solidFill>
                  <a:srgbClr val="414042"/>
                </a:solidFill>
                <a:latin typeface="Arial"/>
                <a:cs typeface="Arial"/>
              </a:rPr>
              <a:t>your </a:t>
            </a:r>
            <a:r>
              <a:rPr sz="4200" spc="-43" dirty="0">
                <a:solidFill>
                  <a:srgbClr val="414042"/>
                </a:solidFill>
                <a:latin typeface="Arial"/>
                <a:cs typeface="Arial"/>
              </a:rPr>
              <a:t>poster </a:t>
            </a:r>
            <a:br>
              <a:rPr lang="en-AU" sz="4200" spc="-43" dirty="0">
                <a:solidFill>
                  <a:srgbClr val="414042"/>
                </a:solidFill>
                <a:latin typeface="Arial"/>
                <a:cs typeface="Arial"/>
              </a:rPr>
            </a:br>
            <a:r>
              <a:rPr sz="4200" spc="-43" dirty="0">
                <a:solidFill>
                  <a:srgbClr val="414042"/>
                </a:solidFill>
                <a:latin typeface="Arial"/>
                <a:cs typeface="Arial"/>
              </a:rPr>
              <a:t>to </a:t>
            </a:r>
            <a:r>
              <a:rPr sz="4200" spc="-53" dirty="0">
                <a:solidFill>
                  <a:srgbClr val="414042"/>
                </a:solidFill>
                <a:latin typeface="Arial"/>
                <a:cs typeface="Arial"/>
              </a:rPr>
              <a:t>follow</a:t>
            </a:r>
            <a:r>
              <a:rPr sz="4200" spc="43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4200" spc="-53" dirty="0">
                <a:solidFill>
                  <a:srgbClr val="414042"/>
                </a:solidFill>
                <a:latin typeface="Arial"/>
                <a:cs typeface="Arial"/>
              </a:rPr>
              <a:t>here.</a:t>
            </a:r>
            <a:endParaRPr sz="4200" dirty="0">
              <a:latin typeface="Arial"/>
              <a:cs typeface="Arial"/>
            </a:endParaRPr>
          </a:p>
        </p:txBody>
      </p:sp>
      <p:sp>
        <p:nvSpPr>
          <p:cNvPr id="3" name="object 3">
            <a:extLst>
              <a:ext uri="{FF2B5EF4-FFF2-40B4-BE49-F238E27FC236}">
                <a16:creationId xmlns:a16="http://schemas.microsoft.com/office/drawing/2014/main" id="{E5B66667-24B5-A34F-8583-C2A3590687C6}"/>
              </a:ext>
            </a:extLst>
          </p:cNvPr>
          <p:cNvSpPr txBox="1"/>
          <p:nvPr/>
        </p:nvSpPr>
        <p:spPr>
          <a:xfrm>
            <a:off x="1239075" y="7348589"/>
            <a:ext cx="7612539" cy="1797342"/>
          </a:xfrm>
          <a:prstGeom prst="rect">
            <a:avLst/>
          </a:prstGeom>
        </p:spPr>
        <p:txBody>
          <a:bodyPr vert="horz" wrap="square" lIns="0" tIns="327080" rIns="0" bIns="0" rtlCol="0">
            <a:spAutoFit/>
          </a:bodyPr>
          <a:lstStyle/>
          <a:p>
            <a:pPr marL="27032">
              <a:spcBef>
                <a:spcPts val="2575"/>
              </a:spcBef>
            </a:pPr>
            <a:r>
              <a:rPr sz="4200" b="1" spc="-43" dirty="0">
                <a:solidFill>
                  <a:srgbClr val="414042"/>
                </a:solidFill>
                <a:latin typeface="Arial Black"/>
                <a:cs typeface="Arial Black"/>
              </a:rPr>
              <a:t>Introduction</a:t>
            </a:r>
            <a:endParaRPr sz="4200" dirty="0">
              <a:latin typeface="Arial Black"/>
              <a:cs typeface="Arial Black"/>
            </a:endParaRPr>
          </a:p>
          <a:p>
            <a:pPr marL="27032" marR="10813">
              <a:lnSpc>
                <a:spcPct val="103299"/>
              </a:lnSpc>
              <a:spcBef>
                <a:spcPts val="1203"/>
              </a:spcBef>
            </a:pPr>
            <a:r>
              <a:rPr sz="2200" spc="32" dirty="0">
                <a:solidFill>
                  <a:srgbClr val="414042"/>
                </a:solidFill>
                <a:latin typeface="Arial"/>
                <a:cs typeface="Arial"/>
              </a:rPr>
              <a:t>Who </a:t>
            </a:r>
            <a:r>
              <a:rPr sz="2200" spc="11" dirty="0">
                <a:solidFill>
                  <a:srgbClr val="414042"/>
                </a:solidFill>
                <a:latin typeface="Arial"/>
                <a:cs typeface="Arial"/>
              </a:rPr>
              <a:t>cares? Explain why </a:t>
            </a:r>
            <a:r>
              <a:rPr sz="2200" dirty="0">
                <a:solidFill>
                  <a:srgbClr val="414042"/>
                </a:solidFill>
                <a:latin typeface="Arial"/>
                <a:cs typeface="Arial"/>
              </a:rPr>
              <a:t>your study </a:t>
            </a:r>
            <a:r>
              <a:rPr sz="2200" spc="11" dirty="0">
                <a:solidFill>
                  <a:srgbClr val="414042"/>
                </a:solidFill>
                <a:latin typeface="Arial"/>
                <a:cs typeface="Arial"/>
              </a:rPr>
              <a:t>matters in the </a:t>
            </a:r>
            <a:r>
              <a:rPr sz="2200" dirty="0">
                <a:solidFill>
                  <a:srgbClr val="414042"/>
                </a:solidFill>
                <a:latin typeface="Arial"/>
                <a:cs typeface="Arial"/>
              </a:rPr>
              <a:t>fastest,  </a:t>
            </a:r>
            <a:r>
              <a:rPr sz="2200" spc="11" dirty="0">
                <a:solidFill>
                  <a:srgbClr val="414042"/>
                </a:solidFill>
                <a:latin typeface="Arial"/>
                <a:cs typeface="Arial"/>
              </a:rPr>
              <a:t>most brutal </a:t>
            </a:r>
            <a:r>
              <a:rPr sz="2200" dirty="0">
                <a:solidFill>
                  <a:srgbClr val="414042"/>
                </a:solidFill>
                <a:latin typeface="Arial"/>
                <a:cs typeface="Arial"/>
              </a:rPr>
              <a:t>way </a:t>
            </a:r>
            <a:r>
              <a:rPr sz="2200" spc="11" dirty="0">
                <a:solidFill>
                  <a:srgbClr val="414042"/>
                </a:solidFill>
                <a:latin typeface="Arial"/>
                <a:cs typeface="Arial"/>
              </a:rPr>
              <a:t>possible </a:t>
            </a:r>
            <a:r>
              <a:rPr sz="2200" dirty="0">
                <a:solidFill>
                  <a:srgbClr val="414042"/>
                </a:solidFill>
                <a:latin typeface="Arial"/>
                <a:cs typeface="Arial"/>
              </a:rPr>
              <a:t>(feel </a:t>
            </a:r>
            <a:r>
              <a:rPr sz="2200" spc="11" dirty="0">
                <a:solidFill>
                  <a:srgbClr val="414042"/>
                </a:solidFill>
                <a:latin typeface="Arial"/>
                <a:cs typeface="Arial"/>
              </a:rPr>
              <a:t>free </a:t>
            </a:r>
            <a:r>
              <a:rPr sz="2200" dirty="0">
                <a:solidFill>
                  <a:srgbClr val="414042"/>
                </a:solidFill>
                <a:latin typeface="Arial"/>
                <a:cs typeface="Arial"/>
              </a:rPr>
              <a:t>to </a:t>
            </a:r>
            <a:r>
              <a:rPr sz="2200" spc="11" dirty="0">
                <a:solidFill>
                  <a:srgbClr val="414042"/>
                </a:solidFill>
                <a:latin typeface="Arial"/>
                <a:cs typeface="Arial"/>
              </a:rPr>
              <a:t>add</a:t>
            </a:r>
            <a:r>
              <a:rPr sz="2200" spc="21" dirty="0">
                <a:solidFill>
                  <a:srgbClr val="414042"/>
                </a:solidFill>
                <a:latin typeface="Arial"/>
                <a:cs typeface="Arial"/>
              </a:rPr>
              <a:t> graphics!)</a:t>
            </a:r>
            <a:endParaRPr sz="2200" dirty="0">
              <a:latin typeface="Arial"/>
              <a:cs typeface="Arial"/>
            </a:endParaRPr>
          </a:p>
        </p:txBody>
      </p:sp>
      <p:sp>
        <p:nvSpPr>
          <p:cNvPr id="4" name="object 4">
            <a:extLst>
              <a:ext uri="{FF2B5EF4-FFF2-40B4-BE49-F238E27FC236}">
                <a16:creationId xmlns:a16="http://schemas.microsoft.com/office/drawing/2014/main" id="{A019D026-7D2B-0042-99C5-62A9D49BE38B}"/>
              </a:ext>
            </a:extLst>
          </p:cNvPr>
          <p:cNvSpPr txBox="1"/>
          <p:nvPr/>
        </p:nvSpPr>
        <p:spPr>
          <a:xfrm>
            <a:off x="1239074" y="12487555"/>
            <a:ext cx="7612541" cy="3385901"/>
          </a:xfrm>
          <a:prstGeom prst="rect">
            <a:avLst/>
          </a:prstGeom>
        </p:spPr>
        <p:txBody>
          <a:bodyPr vert="horz" wrap="square" lIns="0" tIns="325729" rIns="0" bIns="0" rtlCol="0">
            <a:spAutoFit/>
          </a:bodyPr>
          <a:lstStyle/>
          <a:p>
            <a:pPr marL="27032">
              <a:spcBef>
                <a:spcPts val="2565"/>
              </a:spcBef>
            </a:pPr>
            <a:r>
              <a:rPr sz="4200" b="1" spc="-21" dirty="0">
                <a:solidFill>
                  <a:srgbClr val="414042"/>
                </a:solidFill>
                <a:latin typeface="Arial Black"/>
                <a:cs typeface="Arial Black"/>
              </a:rPr>
              <a:t>Methods</a:t>
            </a:r>
            <a:endParaRPr sz="4200" dirty="0">
              <a:latin typeface="Arial Black"/>
              <a:cs typeface="Arial Black"/>
            </a:endParaRPr>
          </a:p>
          <a:p>
            <a:pPr marL="27032" marR="75689">
              <a:lnSpc>
                <a:spcPct val="103299"/>
              </a:lnSpc>
              <a:spcBef>
                <a:spcPts val="1213"/>
              </a:spcBef>
            </a:pPr>
            <a:r>
              <a:rPr sz="2200" spc="11" dirty="0">
                <a:solidFill>
                  <a:srgbClr val="414042"/>
                </a:solidFill>
                <a:latin typeface="Arial"/>
                <a:cs typeface="Arial"/>
              </a:rPr>
              <a:t>Explain the methods </a:t>
            </a:r>
            <a:r>
              <a:rPr sz="2200" dirty="0">
                <a:solidFill>
                  <a:srgbClr val="414042"/>
                </a:solidFill>
                <a:latin typeface="Arial"/>
                <a:cs typeface="Arial"/>
              </a:rPr>
              <a:t>to your findings </a:t>
            </a:r>
            <a:br>
              <a:rPr lang="en-AU" sz="2200" dirty="0">
                <a:solidFill>
                  <a:srgbClr val="414042"/>
                </a:solidFill>
                <a:latin typeface="Arial"/>
                <a:cs typeface="Arial"/>
              </a:rPr>
            </a:br>
            <a:r>
              <a:rPr sz="2200" dirty="0">
                <a:solidFill>
                  <a:srgbClr val="414042"/>
                </a:solidFill>
                <a:latin typeface="Arial"/>
                <a:cs typeface="Arial"/>
              </a:rPr>
              <a:t>(feel </a:t>
            </a:r>
            <a:r>
              <a:rPr sz="2200" spc="11" dirty="0">
                <a:solidFill>
                  <a:srgbClr val="414042"/>
                </a:solidFill>
                <a:latin typeface="Arial"/>
                <a:cs typeface="Arial"/>
              </a:rPr>
              <a:t>free </a:t>
            </a:r>
            <a:r>
              <a:rPr sz="2200" dirty="0">
                <a:solidFill>
                  <a:srgbClr val="414042"/>
                </a:solidFill>
                <a:latin typeface="Arial"/>
                <a:cs typeface="Arial"/>
              </a:rPr>
              <a:t>to </a:t>
            </a:r>
            <a:r>
              <a:rPr sz="2200" spc="11" dirty="0">
                <a:solidFill>
                  <a:srgbClr val="414042"/>
                </a:solidFill>
                <a:latin typeface="Arial"/>
                <a:cs typeface="Arial"/>
              </a:rPr>
              <a:t>add</a:t>
            </a:r>
            <a:r>
              <a:rPr sz="2200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2200" spc="21" dirty="0">
                <a:solidFill>
                  <a:srgbClr val="414042"/>
                </a:solidFill>
                <a:latin typeface="Arial"/>
                <a:cs typeface="Arial"/>
              </a:rPr>
              <a:t>graphics!)</a:t>
            </a:r>
            <a:endParaRPr sz="2200" dirty="0">
              <a:latin typeface="Arial"/>
              <a:cs typeface="Arial"/>
            </a:endParaRPr>
          </a:p>
          <a:p>
            <a:pPr marL="386557" indent="-359525">
              <a:spcBef>
                <a:spcPts val="1288"/>
              </a:spcBef>
              <a:buAutoNum type="arabicPeriod"/>
              <a:tabLst>
                <a:tab pos="387908" algn="l"/>
              </a:tabLst>
            </a:pPr>
            <a:r>
              <a:rPr sz="2200" spc="21" dirty="0">
                <a:solidFill>
                  <a:srgbClr val="414042"/>
                </a:solidFill>
                <a:latin typeface="Arial"/>
                <a:cs typeface="Arial"/>
              </a:rPr>
              <a:t>How </a:t>
            </a:r>
            <a:r>
              <a:rPr sz="2200" dirty="0">
                <a:solidFill>
                  <a:srgbClr val="414042"/>
                </a:solidFill>
                <a:latin typeface="Arial"/>
                <a:cs typeface="Arial"/>
              </a:rPr>
              <a:t>did </a:t>
            </a:r>
            <a:r>
              <a:rPr sz="2200" spc="11" dirty="0">
                <a:solidFill>
                  <a:srgbClr val="414042"/>
                </a:solidFill>
                <a:latin typeface="Arial"/>
                <a:cs typeface="Arial"/>
              </a:rPr>
              <a:t>you find</a:t>
            </a:r>
            <a:r>
              <a:rPr sz="2200" spc="-11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2200" dirty="0">
                <a:solidFill>
                  <a:srgbClr val="414042"/>
                </a:solidFill>
                <a:latin typeface="Arial"/>
                <a:cs typeface="Arial"/>
              </a:rPr>
              <a:t>this?</a:t>
            </a:r>
            <a:endParaRPr sz="2200" dirty="0">
              <a:latin typeface="Arial"/>
              <a:cs typeface="Arial"/>
            </a:endParaRPr>
          </a:p>
          <a:p>
            <a:pPr marL="386557" indent="-359525">
              <a:spcBef>
                <a:spcPts val="85"/>
              </a:spcBef>
              <a:buAutoNum type="arabicPeriod"/>
              <a:tabLst>
                <a:tab pos="387908" algn="l"/>
              </a:tabLst>
            </a:pPr>
            <a:r>
              <a:rPr sz="2200" spc="11" dirty="0">
                <a:solidFill>
                  <a:srgbClr val="414042"/>
                </a:solidFill>
                <a:latin typeface="Arial"/>
                <a:cs typeface="Arial"/>
              </a:rPr>
              <a:t>Collected </a:t>
            </a:r>
            <a:r>
              <a:rPr sz="2200" dirty="0">
                <a:solidFill>
                  <a:srgbClr val="414042"/>
                </a:solidFill>
                <a:latin typeface="Arial"/>
                <a:cs typeface="Arial"/>
              </a:rPr>
              <a:t>(what) </a:t>
            </a:r>
            <a:r>
              <a:rPr sz="2200" spc="21" dirty="0">
                <a:solidFill>
                  <a:srgbClr val="414042"/>
                </a:solidFill>
                <a:latin typeface="Arial"/>
                <a:cs typeface="Arial"/>
              </a:rPr>
              <a:t>from</a:t>
            </a:r>
            <a:r>
              <a:rPr sz="2200" spc="-32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2200" dirty="0">
                <a:solidFill>
                  <a:srgbClr val="414042"/>
                </a:solidFill>
                <a:latin typeface="Arial"/>
                <a:cs typeface="Arial"/>
              </a:rPr>
              <a:t>(population)</a:t>
            </a:r>
            <a:endParaRPr sz="2200" dirty="0">
              <a:latin typeface="Arial"/>
              <a:cs typeface="Arial"/>
            </a:endParaRPr>
          </a:p>
          <a:p>
            <a:pPr marL="386557" indent="-359525">
              <a:spcBef>
                <a:spcPts val="85"/>
              </a:spcBef>
              <a:buAutoNum type="arabicPeriod"/>
              <a:tabLst>
                <a:tab pos="387908" algn="l"/>
              </a:tabLst>
            </a:pPr>
            <a:r>
              <a:rPr sz="2200" spc="21" dirty="0">
                <a:solidFill>
                  <a:srgbClr val="414042"/>
                </a:solidFill>
                <a:latin typeface="Arial"/>
                <a:cs typeface="Arial"/>
              </a:rPr>
              <a:t>How </a:t>
            </a:r>
            <a:r>
              <a:rPr sz="2200" spc="11" dirty="0">
                <a:solidFill>
                  <a:srgbClr val="414042"/>
                </a:solidFill>
                <a:latin typeface="Arial"/>
                <a:cs typeface="Arial"/>
              </a:rPr>
              <a:t>you </a:t>
            </a:r>
            <a:r>
              <a:rPr sz="2200" dirty="0">
                <a:solidFill>
                  <a:srgbClr val="414042"/>
                </a:solidFill>
                <a:latin typeface="Arial"/>
                <a:cs typeface="Arial"/>
              </a:rPr>
              <a:t>tested</a:t>
            </a:r>
            <a:r>
              <a:rPr sz="2200" spc="-21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2200" dirty="0">
                <a:solidFill>
                  <a:srgbClr val="414042"/>
                </a:solidFill>
                <a:latin typeface="Arial"/>
                <a:cs typeface="Arial"/>
              </a:rPr>
              <a:t>it.</a:t>
            </a:r>
            <a:endParaRPr sz="2200" dirty="0">
              <a:latin typeface="Arial"/>
              <a:cs typeface="Arial"/>
            </a:endParaRPr>
          </a:p>
          <a:p>
            <a:pPr marL="386557" indent="-359525">
              <a:spcBef>
                <a:spcPts val="85"/>
              </a:spcBef>
              <a:buAutoNum type="arabicPeriod"/>
              <a:tabLst>
                <a:tab pos="387908" algn="l"/>
              </a:tabLst>
            </a:pPr>
            <a:r>
              <a:rPr sz="2200" spc="-11" dirty="0">
                <a:solidFill>
                  <a:srgbClr val="414042"/>
                </a:solidFill>
                <a:latin typeface="Arial"/>
                <a:cs typeface="Arial"/>
              </a:rPr>
              <a:t>Illustrate </a:t>
            </a:r>
            <a:r>
              <a:rPr sz="2200" dirty="0">
                <a:solidFill>
                  <a:srgbClr val="414042"/>
                </a:solidFill>
                <a:latin typeface="Arial"/>
                <a:cs typeface="Arial"/>
              </a:rPr>
              <a:t>your </a:t>
            </a:r>
            <a:r>
              <a:rPr sz="2200" spc="11" dirty="0">
                <a:solidFill>
                  <a:srgbClr val="414042"/>
                </a:solidFill>
                <a:latin typeface="Arial"/>
                <a:cs typeface="Arial"/>
              </a:rPr>
              <a:t>methods </a:t>
            </a:r>
            <a:r>
              <a:rPr sz="2200" dirty="0">
                <a:solidFill>
                  <a:srgbClr val="414042"/>
                </a:solidFill>
                <a:latin typeface="Arial"/>
                <a:cs typeface="Arial"/>
              </a:rPr>
              <a:t>if </a:t>
            </a:r>
            <a:r>
              <a:rPr sz="2200" spc="11" dirty="0">
                <a:solidFill>
                  <a:srgbClr val="414042"/>
                </a:solidFill>
                <a:latin typeface="Arial"/>
                <a:cs typeface="Arial"/>
              </a:rPr>
              <a:t>you </a:t>
            </a:r>
            <a:r>
              <a:rPr sz="2200" spc="43" dirty="0">
                <a:solidFill>
                  <a:srgbClr val="414042"/>
                </a:solidFill>
                <a:latin typeface="Arial"/>
                <a:cs typeface="Arial"/>
              </a:rPr>
              <a:t>can!</a:t>
            </a:r>
            <a:endParaRPr sz="2200" dirty="0">
              <a:latin typeface="Arial"/>
              <a:cs typeface="Arial"/>
            </a:endParaRPr>
          </a:p>
        </p:txBody>
      </p:sp>
      <p:sp>
        <p:nvSpPr>
          <p:cNvPr id="5" name="object 5">
            <a:extLst>
              <a:ext uri="{FF2B5EF4-FFF2-40B4-BE49-F238E27FC236}">
                <a16:creationId xmlns:a16="http://schemas.microsoft.com/office/drawing/2014/main" id="{5B0A163A-CE63-954E-9BAA-43ED6EF6B2F4}"/>
              </a:ext>
            </a:extLst>
          </p:cNvPr>
          <p:cNvSpPr txBox="1"/>
          <p:nvPr/>
        </p:nvSpPr>
        <p:spPr>
          <a:xfrm>
            <a:off x="33952994" y="1010773"/>
            <a:ext cx="7722465" cy="3309845"/>
          </a:xfrm>
          <a:prstGeom prst="rect">
            <a:avLst/>
          </a:prstGeom>
        </p:spPr>
        <p:txBody>
          <a:bodyPr vert="horz" wrap="square" lIns="0" tIns="144618" rIns="0" bIns="0" rtlCol="0">
            <a:spAutoFit/>
          </a:bodyPr>
          <a:lstStyle/>
          <a:p>
            <a:pPr marL="27032">
              <a:spcBef>
                <a:spcPts val="1139"/>
              </a:spcBef>
            </a:pPr>
            <a:r>
              <a:rPr sz="3000" b="1" spc="-11" dirty="0">
                <a:solidFill>
                  <a:srgbClr val="414042"/>
                </a:solidFill>
                <a:latin typeface="Arial Black"/>
                <a:cs typeface="Arial Black"/>
              </a:rPr>
              <a:t>Ammo</a:t>
            </a:r>
            <a:r>
              <a:rPr sz="3000" b="1" spc="-74" dirty="0">
                <a:solidFill>
                  <a:srgbClr val="414042"/>
                </a:solidFill>
                <a:latin typeface="Arial Black"/>
                <a:cs typeface="Arial Black"/>
              </a:rPr>
              <a:t> </a:t>
            </a:r>
            <a:r>
              <a:rPr sz="3000" b="1" spc="-21" dirty="0">
                <a:solidFill>
                  <a:srgbClr val="414042"/>
                </a:solidFill>
                <a:latin typeface="Arial Black"/>
                <a:cs typeface="Arial Black"/>
              </a:rPr>
              <a:t>Bar</a:t>
            </a:r>
            <a:endParaRPr sz="3000" dirty="0">
              <a:latin typeface="Arial Black"/>
              <a:cs typeface="Arial Black"/>
            </a:endParaRPr>
          </a:p>
          <a:p>
            <a:pPr marL="27032">
              <a:spcBef>
                <a:spcPts val="692"/>
              </a:spcBef>
            </a:pPr>
            <a:r>
              <a:rPr sz="2000" spc="11" dirty="0">
                <a:solidFill>
                  <a:srgbClr val="414042"/>
                </a:solidFill>
                <a:latin typeface="Arial"/>
                <a:cs typeface="Arial"/>
              </a:rPr>
              <a:t>Delete this </a:t>
            </a:r>
            <a:r>
              <a:rPr sz="2000" spc="21" dirty="0">
                <a:solidFill>
                  <a:srgbClr val="414042"/>
                </a:solidFill>
                <a:latin typeface="Arial"/>
                <a:cs typeface="Arial"/>
              </a:rPr>
              <a:t>and </a:t>
            </a:r>
            <a:r>
              <a:rPr sz="2000" spc="11" dirty="0">
                <a:solidFill>
                  <a:srgbClr val="414042"/>
                </a:solidFill>
                <a:latin typeface="Arial"/>
                <a:cs typeface="Arial"/>
              </a:rPr>
              <a:t>replace </a:t>
            </a:r>
            <a:r>
              <a:rPr sz="2000" dirty="0">
                <a:solidFill>
                  <a:srgbClr val="414042"/>
                </a:solidFill>
                <a:latin typeface="Arial"/>
                <a:cs typeface="Arial"/>
              </a:rPr>
              <a:t>it </a:t>
            </a:r>
            <a:r>
              <a:rPr sz="2000" spc="21" dirty="0">
                <a:solidFill>
                  <a:srgbClr val="414042"/>
                </a:solidFill>
                <a:latin typeface="Arial"/>
                <a:cs typeface="Arial"/>
              </a:rPr>
              <a:t>with</a:t>
            </a:r>
            <a:r>
              <a:rPr sz="2000" spc="53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2000" spc="-11" dirty="0">
                <a:solidFill>
                  <a:srgbClr val="414042"/>
                </a:solidFill>
                <a:latin typeface="Arial"/>
                <a:cs typeface="Arial"/>
              </a:rPr>
              <a:t>your…</a:t>
            </a:r>
            <a:endParaRPr lang="en-AU" sz="2000" spc="-11" dirty="0">
              <a:solidFill>
                <a:srgbClr val="414042"/>
              </a:solidFill>
              <a:latin typeface="Arial"/>
              <a:cs typeface="Arial"/>
            </a:endParaRPr>
          </a:p>
          <a:p>
            <a:pPr marL="386557" indent="-359525">
              <a:spcBef>
                <a:spcPts val="1501"/>
              </a:spcBef>
              <a:buChar char="•"/>
              <a:tabLst>
                <a:tab pos="386557" algn="l"/>
                <a:tab pos="387908" algn="l"/>
              </a:tabLst>
            </a:pPr>
            <a:r>
              <a:rPr lang="en-AU" sz="2000" spc="32" dirty="0">
                <a:solidFill>
                  <a:srgbClr val="414042"/>
                </a:solidFill>
                <a:latin typeface="Arial"/>
                <a:cs typeface="Arial"/>
              </a:rPr>
              <a:t>Extra</a:t>
            </a:r>
            <a:r>
              <a:rPr lang="en-AU" sz="2000" spc="11" dirty="0">
                <a:solidFill>
                  <a:srgbClr val="414042"/>
                </a:solidFill>
                <a:latin typeface="Arial"/>
                <a:cs typeface="Arial"/>
              </a:rPr>
              <a:t> Graphs</a:t>
            </a:r>
            <a:endParaRPr lang="en-AU" sz="2000" dirty="0">
              <a:latin typeface="Arial"/>
              <a:cs typeface="Arial"/>
            </a:endParaRPr>
          </a:p>
          <a:p>
            <a:pPr marL="386557" indent="-359525">
              <a:spcBef>
                <a:spcPts val="1309"/>
              </a:spcBef>
              <a:buChar char="•"/>
              <a:tabLst>
                <a:tab pos="386557" algn="l"/>
                <a:tab pos="387908" algn="l"/>
              </a:tabLst>
            </a:pPr>
            <a:r>
              <a:rPr lang="en-AU" sz="2000" spc="32" dirty="0">
                <a:solidFill>
                  <a:srgbClr val="414042"/>
                </a:solidFill>
                <a:latin typeface="Arial"/>
                <a:cs typeface="Arial"/>
              </a:rPr>
              <a:t>Extra</a:t>
            </a:r>
            <a:r>
              <a:rPr lang="en-AU" sz="2000" spc="11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lang="en-AU" sz="2000" spc="-11" dirty="0">
                <a:solidFill>
                  <a:srgbClr val="414042"/>
                </a:solidFill>
                <a:latin typeface="Arial"/>
                <a:cs typeface="Arial"/>
              </a:rPr>
              <a:t>Tables</a:t>
            </a:r>
            <a:endParaRPr lang="en-AU" sz="2000" dirty="0">
              <a:latin typeface="Arial"/>
              <a:cs typeface="Arial"/>
            </a:endParaRPr>
          </a:p>
          <a:p>
            <a:pPr marL="386557" indent="-359525">
              <a:spcBef>
                <a:spcPts val="1309"/>
              </a:spcBef>
              <a:buChar char="•"/>
              <a:tabLst>
                <a:tab pos="386557" algn="l"/>
                <a:tab pos="387908" algn="l"/>
              </a:tabLst>
            </a:pPr>
            <a:r>
              <a:rPr lang="en-AU" sz="2000" spc="32" dirty="0">
                <a:solidFill>
                  <a:srgbClr val="414042"/>
                </a:solidFill>
                <a:latin typeface="Arial"/>
                <a:cs typeface="Arial"/>
              </a:rPr>
              <a:t>Extra</a:t>
            </a:r>
            <a:r>
              <a:rPr lang="en-AU" sz="2000" spc="11" dirty="0">
                <a:solidFill>
                  <a:srgbClr val="414042"/>
                </a:solidFill>
                <a:latin typeface="Arial"/>
                <a:cs typeface="Arial"/>
              </a:rPr>
              <a:t> Figures</a:t>
            </a:r>
            <a:endParaRPr lang="en-AU" sz="2000" dirty="0">
              <a:latin typeface="Arial"/>
              <a:cs typeface="Arial"/>
            </a:endParaRPr>
          </a:p>
          <a:p>
            <a:pPr marL="386557" marR="10813" indent="-359525">
              <a:lnSpc>
                <a:spcPct val="104400"/>
              </a:lnSpc>
              <a:spcBef>
                <a:spcPts val="1203"/>
              </a:spcBef>
              <a:buChar char="•"/>
              <a:tabLst>
                <a:tab pos="386557" algn="l"/>
                <a:tab pos="387908" algn="l"/>
              </a:tabLst>
            </a:pPr>
            <a:r>
              <a:rPr lang="en-AU" sz="2000" spc="32" dirty="0">
                <a:solidFill>
                  <a:srgbClr val="414042"/>
                </a:solidFill>
                <a:latin typeface="Arial"/>
                <a:cs typeface="Arial"/>
              </a:rPr>
              <a:t>Extra </a:t>
            </a:r>
            <a:r>
              <a:rPr lang="en-AU" sz="2000" spc="11" dirty="0">
                <a:solidFill>
                  <a:srgbClr val="414042"/>
                </a:solidFill>
                <a:latin typeface="Arial"/>
                <a:cs typeface="Arial"/>
              </a:rPr>
              <a:t>information </a:t>
            </a:r>
            <a:r>
              <a:rPr lang="en-AU" sz="2000" spc="21" dirty="0">
                <a:solidFill>
                  <a:srgbClr val="414042"/>
                </a:solidFill>
                <a:latin typeface="Arial"/>
                <a:cs typeface="Arial"/>
              </a:rPr>
              <a:t>you </a:t>
            </a:r>
            <a:r>
              <a:rPr lang="en-AU" sz="2000" spc="11" dirty="0">
                <a:solidFill>
                  <a:srgbClr val="414042"/>
                </a:solidFill>
                <a:latin typeface="Arial"/>
                <a:cs typeface="Arial"/>
              </a:rPr>
              <a:t>are </a:t>
            </a:r>
            <a:r>
              <a:rPr lang="en-AU" sz="2000" spc="21" dirty="0">
                <a:solidFill>
                  <a:srgbClr val="414042"/>
                </a:solidFill>
                <a:latin typeface="Arial"/>
                <a:cs typeface="Arial"/>
              </a:rPr>
              <a:t>worried  about </a:t>
            </a:r>
            <a:r>
              <a:rPr lang="en-AU" sz="2000" spc="11" dirty="0">
                <a:solidFill>
                  <a:srgbClr val="414042"/>
                </a:solidFill>
                <a:latin typeface="Arial"/>
                <a:cs typeface="Arial"/>
              </a:rPr>
              <a:t>leaving</a:t>
            </a:r>
            <a:r>
              <a:rPr lang="en-AU" sz="2000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lang="en-AU" sz="2000" spc="11" dirty="0">
                <a:solidFill>
                  <a:srgbClr val="414042"/>
                </a:solidFill>
                <a:latin typeface="Arial"/>
                <a:cs typeface="Arial"/>
              </a:rPr>
              <a:t>out.</a:t>
            </a:r>
            <a:endParaRPr lang="en-AU" sz="2000" dirty="0">
              <a:latin typeface="Arial"/>
              <a:cs typeface="Arial"/>
            </a:endParaRPr>
          </a:p>
          <a:p>
            <a:pPr marL="27032">
              <a:spcBef>
                <a:spcPts val="692"/>
              </a:spcBef>
            </a:pPr>
            <a:endParaRPr sz="1916" dirty="0">
              <a:latin typeface="Arial"/>
              <a:cs typeface="Arial"/>
            </a:endParaRPr>
          </a:p>
        </p:txBody>
      </p:sp>
      <p:sp>
        <p:nvSpPr>
          <p:cNvPr id="6" name="object 7">
            <a:extLst>
              <a:ext uri="{FF2B5EF4-FFF2-40B4-BE49-F238E27FC236}">
                <a16:creationId xmlns:a16="http://schemas.microsoft.com/office/drawing/2014/main" id="{4A8EBDF6-FDB6-824D-82C7-2010B1124513}"/>
              </a:ext>
            </a:extLst>
          </p:cNvPr>
          <p:cNvSpPr txBox="1"/>
          <p:nvPr/>
        </p:nvSpPr>
        <p:spPr>
          <a:xfrm>
            <a:off x="33952993" y="7394978"/>
            <a:ext cx="7722467" cy="1750953"/>
          </a:xfrm>
          <a:prstGeom prst="rect">
            <a:avLst/>
          </a:prstGeom>
        </p:spPr>
        <p:txBody>
          <a:bodyPr vert="horz" wrap="square" lIns="0" tIns="220306" rIns="0" bIns="0" rtlCol="0">
            <a:spAutoFit/>
          </a:bodyPr>
          <a:lstStyle/>
          <a:p>
            <a:pPr marL="27032">
              <a:spcBef>
                <a:spcPts val="1735"/>
              </a:spcBef>
            </a:pPr>
            <a:r>
              <a:rPr sz="3000" b="1" spc="-11" dirty="0">
                <a:solidFill>
                  <a:srgbClr val="414042"/>
                </a:solidFill>
                <a:latin typeface="Arial"/>
                <a:cs typeface="Arial"/>
              </a:rPr>
              <a:t>Heading Title</a:t>
            </a:r>
            <a:endParaRPr sz="3000" b="1" dirty="0">
              <a:latin typeface="Arial"/>
              <a:cs typeface="Arial"/>
            </a:endParaRPr>
          </a:p>
          <a:p>
            <a:pPr marL="27032" marR="35142">
              <a:lnSpc>
                <a:spcPct val="104400"/>
              </a:lnSpc>
              <a:spcBef>
                <a:spcPts val="1000"/>
              </a:spcBef>
            </a:pPr>
            <a:r>
              <a:rPr sz="2000" spc="21" dirty="0">
                <a:solidFill>
                  <a:srgbClr val="414042"/>
                </a:solidFill>
                <a:latin typeface="Arial"/>
                <a:cs typeface="Arial"/>
              </a:rPr>
              <a:t>Lorem </a:t>
            </a:r>
            <a:r>
              <a:rPr sz="2000" spc="11" dirty="0">
                <a:solidFill>
                  <a:srgbClr val="414042"/>
                </a:solidFill>
                <a:latin typeface="Arial"/>
                <a:cs typeface="Arial"/>
              </a:rPr>
              <a:t>ipsum dolor </a:t>
            </a:r>
            <a:r>
              <a:rPr sz="2000" dirty="0">
                <a:solidFill>
                  <a:srgbClr val="414042"/>
                </a:solidFill>
                <a:latin typeface="Arial"/>
                <a:cs typeface="Arial"/>
              </a:rPr>
              <a:t>sit </a:t>
            </a:r>
            <a:r>
              <a:rPr sz="2000" spc="11" dirty="0">
                <a:solidFill>
                  <a:srgbClr val="414042"/>
                </a:solidFill>
                <a:latin typeface="Arial"/>
                <a:cs typeface="Arial"/>
              </a:rPr>
              <a:t>amet, at </a:t>
            </a:r>
            <a:r>
              <a:rPr sz="2000" dirty="0">
                <a:solidFill>
                  <a:srgbClr val="414042"/>
                </a:solidFill>
                <a:latin typeface="Arial"/>
                <a:cs typeface="Arial"/>
              </a:rPr>
              <a:t>elitr </a:t>
            </a:r>
            <a:r>
              <a:rPr sz="2000" spc="11" dirty="0">
                <a:solidFill>
                  <a:srgbClr val="414042"/>
                </a:solidFill>
                <a:latin typeface="Arial"/>
                <a:cs typeface="Arial"/>
              </a:rPr>
              <a:t>vivendum </a:t>
            </a:r>
            <a:r>
              <a:rPr sz="2000" spc="21" dirty="0">
                <a:solidFill>
                  <a:srgbClr val="414042"/>
                </a:solidFill>
                <a:latin typeface="Arial"/>
                <a:cs typeface="Arial"/>
              </a:rPr>
              <a:t>indoctum </a:t>
            </a:r>
            <a:r>
              <a:rPr sz="2000" dirty="0">
                <a:solidFill>
                  <a:srgbClr val="414042"/>
                </a:solidFill>
                <a:latin typeface="Arial"/>
                <a:cs typeface="Arial"/>
              </a:rPr>
              <a:t>sit, </a:t>
            </a:r>
            <a:r>
              <a:rPr sz="2000" spc="11" dirty="0">
                <a:solidFill>
                  <a:srgbClr val="414042"/>
                </a:solidFill>
                <a:latin typeface="Arial"/>
                <a:cs typeface="Arial"/>
              </a:rPr>
              <a:t>fugit  </a:t>
            </a:r>
            <a:r>
              <a:rPr sz="2000" spc="21" dirty="0">
                <a:solidFill>
                  <a:srgbClr val="414042"/>
                </a:solidFill>
                <a:latin typeface="Arial"/>
                <a:cs typeface="Arial"/>
              </a:rPr>
              <a:t>populo sea </a:t>
            </a:r>
            <a:r>
              <a:rPr sz="2000" spc="11" dirty="0">
                <a:solidFill>
                  <a:srgbClr val="414042"/>
                </a:solidFill>
                <a:latin typeface="Arial"/>
                <a:cs typeface="Arial"/>
              </a:rPr>
              <a:t>ea. In vero </a:t>
            </a:r>
            <a:r>
              <a:rPr sz="2000" spc="21" dirty="0">
                <a:solidFill>
                  <a:srgbClr val="414042"/>
                </a:solidFill>
                <a:latin typeface="Arial"/>
                <a:cs typeface="Arial"/>
              </a:rPr>
              <a:t>omnesque eam. Eu </a:t>
            </a:r>
            <a:r>
              <a:rPr sz="2000" spc="11" dirty="0">
                <a:solidFill>
                  <a:srgbClr val="414042"/>
                </a:solidFill>
                <a:latin typeface="Arial"/>
                <a:cs typeface="Arial"/>
              </a:rPr>
              <a:t>vulputate interesset quo,  </a:t>
            </a:r>
            <a:r>
              <a:rPr sz="2000" spc="21" dirty="0">
                <a:solidFill>
                  <a:srgbClr val="414042"/>
                </a:solidFill>
                <a:latin typeface="Arial"/>
                <a:cs typeface="Arial"/>
              </a:rPr>
              <a:t>vim ut </a:t>
            </a:r>
            <a:r>
              <a:rPr sz="2000" spc="11" dirty="0">
                <a:solidFill>
                  <a:srgbClr val="414042"/>
                </a:solidFill>
                <a:latin typeface="Arial"/>
                <a:cs typeface="Arial"/>
              </a:rPr>
              <a:t>vitae </a:t>
            </a:r>
            <a:r>
              <a:rPr sz="2000" dirty="0">
                <a:solidFill>
                  <a:srgbClr val="414042"/>
                </a:solidFill>
                <a:latin typeface="Arial"/>
                <a:cs typeface="Arial"/>
              </a:rPr>
              <a:t>altera </a:t>
            </a:r>
            <a:r>
              <a:rPr sz="2000" spc="11" dirty="0">
                <a:solidFill>
                  <a:srgbClr val="414042"/>
                </a:solidFill>
                <a:latin typeface="Arial"/>
                <a:cs typeface="Arial"/>
              </a:rPr>
              <a:t>sanctus, </a:t>
            </a:r>
            <a:r>
              <a:rPr sz="2000" spc="21" dirty="0">
                <a:solidFill>
                  <a:srgbClr val="414042"/>
                </a:solidFill>
                <a:latin typeface="Arial"/>
                <a:cs typeface="Arial"/>
              </a:rPr>
              <a:t>vim </a:t>
            </a:r>
            <a:r>
              <a:rPr sz="2000" spc="11" dirty="0">
                <a:solidFill>
                  <a:srgbClr val="414042"/>
                </a:solidFill>
                <a:latin typeface="Arial"/>
                <a:cs typeface="Arial"/>
              </a:rPr>
              <a:t>et laudem</a:t>
            </a:r>
            <a:r>
              <a:rPr sz="2000" spc="85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2000" spc="11" dirty="0" err="1">
                <a:solidFill>
                  <a:srgbClr val="414042"/>
                </a:solidFill>
                <a:latin typeface="Arial"/>
                <a:cs typeface="Arial"/>
              </a:rPr>
              <a:t>splendide</a:t>
            </a:r>
            <a:r>
              <a:rPr sz="2000" spc="11" dirty="0">
                <a:solidFill>
                  <a:srgbClr val="414042"/>
                </a:solidFill>
                <a:latin typeface="Arial"/>
                <a:cs typeface="Arial"/>
              </a:rPr>
              <a:t>.</a:t>
            </a:r>
            <a:endParaRPr sz="2000" dirty="0">
              <a:latin typeface="Arial"/>
              <a:cs typeface="Arial"/>
            </a:endParaRPr>
          </a:p>
        </p:txBody>
      </p:sp>
      <p:sp>
        <p:nvSpPr>
          <p:cNvPr id="9" name="object 11">
            <a:extLst>
              <a:ext uri="{FF2B5EF4-FFF2-40B4-BE49-F238E27FC236}">
                <a16:creationId xmlns:a16="http://schemas.microsoft.com/office/drawing/2014/main" id="{C308A6C8-A965-B442-BBD4-278EA8125E88}"/>
              </a:ext>
            </a:extLst>
          </p:cNvPr>
          <p:cNvSpPr txBox="1"/>
          <p:nvPr/>
        </p:nvSpPr>
        <p:spPr>
          <a:xfrm>
            <a:off x="1239075" y="20858028"/>
            <a:ext cx="7612539" cy="2778170"/>
          </a:xfrm>
          <a:prstGeom prst="rect">
            <a:avLst/>
          </a:prstGeom>
        </p:spPr>
        <p:txBody>
          <a:bodyPr vert="horz" wrap="square" lIns="0" tIns="325729" rIns="0" bIns="0" rtlCol="0">
            <a:spAutoFit/>
          </a:bodyPr>
          <a:lstStyle/>
          <a:p>
            <a:pPr marL="27032">
              <a:spcBef>
                <a:spcPts val="2565"/>
              </a:spcBef>
            </a:pPr>
            <a:r>
              <a:rPr sz="4200" b="1" spc="-43" dirty="0">
                <a:solidFill>
                  <a:srgbClr val="414042"/>
                </a:solidFill>
                <a:latin typeface="Arial Black"/>
                <a:cs typeface="Arial Black"/>
              </a:rPr>
              <a:t>Results</a:t>
            </a:r>
            <a:endParaRPr lang="en-AU" sz="4200" dirty="0">
              <a:latin typeface="Arial Black"/>
              <a:cs typeface="Arial Black"/>
            </a:endParaRPr>
          </a:p>
          <a:p>
            <a:pPr marL="27032" marR="2827542">
              <a:lnSpc>
                <a:spcPct val="103299"/>
              </a:lnSpc>
              <a:spcBef>
                <a:spcPts val="1213"/>
              </a:spcBef>
            </a:pPr>
            <a:r>
              <a:rPr lang="en-AU" sz="2200" dirty="0">
                <a:solidFill>
                  <a:srgbClr val="414042"/>
                </a:solidFill>
                <a:latin typeface="Arial"/>
                <a:cs typeface="Arial"/>
              </a:rPr>
              <a:t>Present </a:t>
            </a:r>
            <a:r>
              <a:rPr lang="en-AU" sz="2200" spc="11" dirty="0">
                <a:solidFill>
                  <a:srgbClr val="414042"/>
                </a:solidFill>
                <a:latin typeface="Arial"/>
                <a:cs typeface="Arial"/>
              </a:rPr>
              <a:t>the </a:t>
            </a:r>
            <a:r>
              <a:rPr lang="en-AU" sz="2200" dirty="0">
                <a:solidFill>
                  <a:srgbClr val="414042"/>
                </a:solidFill>
                <a:latin typeface="Arial"/>
                <a:cs typeface="Arial"/>
              </a:rPr>
              <a:t>results </a:t>
            </a:r>
            <a:r>
              <a:rPr lang="en-AU" sz="2200" spc="11" dirty="0">
                <a:solidFill>
                  <a:srgbClr val="414042"/>
                </a:solidFill>
                <a:latin typeface="Arial"/>
                <a:cs typeface="Arial"/>
              </a:rPr>
              <a:t>of </a:t>
            </a:r>
            <a:r>
              <a:rPr lang="en-AU" sz="2200" dirty="0">
                <a:solidFill>
                  <a:srgbClr val="414042"/>
                </a:solidFill>
                <a:latin typeface="Arial"/>
                <a:cs typeface="Arial"/>
              </a:rPr>
              <a:t>your findings  (feel </a:t>
            </a:r>
            <a:r>
              <a:rPr lang="en-AU" sz="2200" spc="11" dirty="0">
                <a:solidFill>
                  <a:srgbClr val="414042"/>
                </a:solidFill>
                <a:latin typeface="Arial"/>
                <a:cs typeface="Arial"/>
              </a:rPr>
              <a:t>free </a:t>
            </a:r>
            <a:r>
              <a:rPr lang="en-AU" sz="2200" dirty="0">
                <a:solidFill>
                  <a:srgbClr val="414042"/>
                </a:solidFill>
                <a:latin typeface="Arial"/>
                <a:cs typeface="Arial"/>
              </a:rPr>
              <a:t>to </a:t>
            </a:r>
            <a:r>
              <a:rPr lang="en-AU" sz="2200" spc="11" dirty="0">
                <a:solidFill>
                  <a:srgbClr val="414042"/>
                </a:solidFill>
                <a:latin typeface="Arial"/>
                <a:cs typeface="Arial"/>
              </a:rPr>
              <a:t>add</a:t>
            </a:r>
            <a:r>
              <a:rPr lang="en-AU" sz="2200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lang="en-AU" sz="2200" spc="21" dirty="0">
                <a:solidFill>
                  <a:srgbClr val="414042"/>
                </a:solidFill>
                <a:latin typeface="Arial"/>
                <a:cs typeface="Arial"/>
              </a:rPr>
              <a:t>graphics!)</a:t>
            </a:r>
            <a:endParaRPr lang="en-AU" sz="2200" dirty="0">
              <a:latin typeface="Arial"/>
              <a:cs typeface="Arial"/>
            </a:endParaRPr>
          </a:p>
          <a:p>
            <a:pPr marL="386557" indent="-359525">
              <a:spcBef>
                <a:spcPts val="1288"/>
              </a:spcBef>
              <a:buChar char="•"/>
              <a:tabLst>
                <a:tab pos="387908" algn="l"/>
              </a:tabLst>
            </a:pPr>
            <a:r>
              <a:rPr sz="2200" spc="21" dirty="0">
                <a:solidFill>
                  <a:srgbClr val="414042"/>
                </a:solidFill>
                <a:latin typeface="Arial"/>
                <a:cs typeface="Arial"/>
              </a:rPr>
              <a:t>Graph/table </a:t>
            </a:r>
            <a:r>
              <a:rPr sz="2200" spc="11" dirty="0">
                <a:solidFill>
                  <a:srgbClr val="414042"/>
                </a:solidFill>
                <a:latin typeface="Arial"/>
                <a:cs typeface="Arial"/>
              </a:rPr>
              <a:t>with </a:t>
            </a:r>
            <a:r>
              <a:rPr sz="2200" dirty="0">
                <a:solidFill>
                  <a:srgbClr val="414042"/>
                </a:solidFill>
                <a:latin typeface="Arial"/>
                <a:cs typeface="Arial"/>
              </a:rPr>
              <a:t>essential</a:t>
            </a:r>
            <a:r>
              <a:rPr sz="2200" spc="-11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2200" dirty="0">
                <a:solidFill>
                  <a:srgbClr val="414042"/>
                </a:solidFill>
                <a:latin typeface="Arial"/>
                <a:cs typeface="Arial"/>
              </a:rPr>
              <a:t>results.</a:t>
            </a:r>
            <a:endParaRPr sz="2200" dirty="0">
              <a:latin typeface="Arial"/>
              <a:cs typeface="Arial"/>
            </a:endParaRPr>
          </a:p>
          <a:p>
            <a:pPr marL="386557" indent="-359525">
              <a:spcBef>
                <a:spcPts val="894"/>
              </a:spcBef>
              <a:buChar char="•"/>
              <a:tabLst>
                <a:tab pos="387908" algn="l"/>
              </a:tabLst>
            </a:pPr>
            <a:r>
              <a:rPr sz="2200" spc="11" dirty="0">
                <a:solidFill>
                  <a:srgbClr val="414042"/>
                </a:solidFill>
                <a:latin typeface="Arial"/>
                <a:cs typeface="Arial"/>
              </a:rPr>
              <a:t>All the </a:t>
            </a:r>
            <a:r>
              <a:rPr sz="2200" dirty="0">
                <a:solidFill>
                  <a:srgbClr val="414042"/>
                </a:solidFill>
                <a:latin typeface="Arial"/>
                <a:cs typeface="Arial"/>
              </a:rPr>
              <a:t>other </a:t>
            </a:r>
            <a:r>
              <a:rPr sz="2200" spc="11" dirty="0">
                <a:solidFill>
                  <a:srgbClr val="414042"/>
                </a:solidFill>
                <a:latin typeface="Arial"/>
                <a:cs typeface="Arial"/>
              </a:rPr>
              <a:t>correlations </a:t>
            </a:r>
            <a:r>
              <a:rPr sz="2200" dirty="0">
                <a:solidFill>
                  <a:srgbClr val="414042"/>
                </a:solidFill>
                <a:latin typeface="Arial"/>
                <a:cs typeface="Arial"/>
              </a:rPr>
              <a:t>to </a:t>
            </a:r>
            <a:r>
              <a:rPr sz="2200" spc="21" dirty="0">
                <a:solidFill>
                  <a:srgbClr val="414042"/>
                </a:solidFill>
                <a:latin typeface="Arial"/>
                <a:cs typeface="Arial"/>
              </a:rPr>
              <a:t>be </a:t>
            </a:r>
            <a:r>
              <a:rPr sz="2200" spc="11" dirty="0">
                <a:solidFill>
                  <a:srgbClr val="414042"/>
                </a:solidFill>
                <a:latin typeface="Arial"/>
                <a:cs typeface="Arial"/>
              </a:rPr>
              <a:t>placed in the </a:t>
            </a:r>
            <a:r>
              <a:rPr sz="2200" spc="21" dirty="0">
                <a:solidFill>
                  <a:srgbClr val="414042"/>
                </a:solidFill>
                <a:latin typeface="Arial"/>
                <a:cs typeface="Arial"/>
              </a:rPr>
              <a:t>ammo</a:t>
            </a:r>
            <a:r>
              <a:rPr sz="2200" spc="11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2200" spc="-32" dirty="0">
                <a:solidFill>
                  <a:srgbClr val="414042"/>
                </a:solidFill>
                <a:latin typeface="Arial"/>
                <a:cs typeface="Arial"/>
              </a:rPr>
              <a:t>bar.</a:t>
            </a:r>
            <a:endParaRPr sz="2200" dirty="0">
              <a:latin typeface="Arial"/>
              <a:cs typeface="Arial"/>
            </a:endParaRPr>
          </a:p>
        </p:txBody>
      </p:sp>
      <p:sp>
        <p:nvSpPr>
          <p:cNvPr id="10" name="object 12">
            <a:extLst>
              <a:ext uri="{FF2B5EF4-FFF2-40B4-BE49-F238E27FC236}">
                <a16:creationId xmlns:a16="http://schemas.microsoft.com/office/drawing/2014/main" id="{0E8EE8BB-61F3-F549-8113-E90C146CF6B8}"/>
              </a:ext>
            </a:extLst>
          </p:cNvPr>
          <p:cNvSpPr txBox="1"/>
          <p:nvPr/>
        </p:nvSpPr>
        <p:spPr>
          <a:xfrm>
            <a:off x="2246764" y="4545806"/>
            <a:ext cx="6604849" cy="947200"/>
          </a:xfrm>
          <a:prstGeom prst="rect">
            <a:avLst/>
          </a:prstGeom>
        </p:spPr>
        <p:txBody>
          <a:bodyPr vert="horz" wrap="square" lIns="0" tIns="29735" rIns="0" bIns="0" rtlCol="0">
            <a:spAutoFit/>
          </a:bodyPr>
          <a:lstStyle/>
          <a:p>
            <a:pPr marL="27032">
              <a:spcBef>
                <a:spcPts val="234"/>
              </a:spcBef>
            </a:pPr>
            <a:r>
              <a:rPr sz="3000" b="1" spc="-21" dirty="0">
                <a:solidFill>
                  <a:srgbClr val="7B7C7F"/>
                </a:solidFill>
                <a:latin typeface="Arial"/>
                <a:cs typeface="Arial"/>
              </a:rPr>
              <a:t>Presenter:</a:t>
            </a:r>
            <a:endParaRPr sz="3000" dirty="0">
              <a:latin typeface="Arial"/>
              <a:cs typeface="Arial"/>
            </a:endParaRPr>
          </a:p>
          <a:p>
            <a:pPr marL="27032">
              <a:spcBef>
                <a:spcPts val="21"/>
              </a:spcBef>
            </a:pPr>
            <a:r>
              <a:rPr sz="3000" spc="-43" dirty="0">
                <a:solidFill>
                  <a:srgbClr val="7B7C7F"/>
                </a:solidFill>
                <a:latin typeface="Arial"/>
                <a:cs typeface="Arial"/>
              </a:rPr>
              <a:t>Presenter</a:t>
            </a:r>
            <a:r>
              <a:rPr sz="3000" spc="-21" dirty="0">
                <a:solidFill>
                  <a:srgbClr val="7B7C7F"/>
                </a:solidFill>
                <a:latin typeface="Arial"/>
                <a:cs typeface="Arial"/>
              </a:rPr>
              <a:t> Name</a:t>
            </a:r>
            <a:endParaRPr sz="3000" dirty="0">
              <a:latin typeface="Arial"/>
              <a:cs typeface="Arial"/>
            </a:endParaRPr>
          </a:p>
        </p:txBody>
      </p:sp>
      <p:sp>
        <p:nvSpPr>
          <p:cNvPr id="11" name="object 22">
            <a:extLst>
              <a:ext uri="{FF2B5EF4-FFF2-40B4-BE49-F238E27FC236}">
                <a16:creationId xmlns:a16="http://schemas.microsoft.com/office/drawing/2014/main" id="{391203A5-A8B1-B042-B7A7-87EC3E06E88A}"/>
              </a:ext>
            </a:extLst>
          </p:cNvPr>
          <p:cNvSpPr txBox="1"/>
          <p:nvPr/>
        </p:nvSpPr>
        <p:spPr>
          <a:xfrm>
            <a:off x="12361192" y="1663672"/>
            <a:ext cx="18128635" cy="11131022"/>
          </a:xfrm>
          <a:prstGeom prst="rect">
            <a:avLst/>
          </a:prstGeom>
          <a:noFill/>
        </p:spPr>
        <p:txBody>
          <a:bodyPr vert="horz" wrap="square" lIns="0" tIns="25680" rIns="0" bIns="0" rtlCol="0">
            <a:spAutoFit/>
          </a:bodyPr>
          <a:lstStyle/>
          <a:p>
            <a:pPr marL="27032" marR="10813">
              <a:lnSpc>
                <a:spcPct val="100600"/>
              </a:lnSpc>
              <a:spcBef>
                <a:spcPts val="202"/>
              </a:spcBef>
            </a:pPr>
            <a:r>
              <a:rPr sz="12000" spc="-192" dirty="0">
                <a:solidFill>
                  <a:schemeClr val="bg1"/>
                </a:solidFill>
                <a:latin typeface="Arial"/>
                <a:cs typeface="Arial"/>
              </a:rPr>
              <a:t>Main </a:t>
            </a:r>
            <a:r>
              <a:rPr sz="12000" spc="-243" dirty="0">
                <a:solidFill>
                  <a:schemeClr val="bg1"/>
                </a:solidFill>
                <a:latin typeface="Arial"/>
                <a:cs typeface="Arial"/>
              </a:rPr>
              <a:t>finding </a:t>
            </a:r>
            <a:r>
              <a:rPr sz="12000" spc="-138" dirty="0">
                <a:solidFill>
                  <a:schemeClr val="bg1"/>
                </a:solidFill>
                <a:latin typeface="Arial"/>
                <a:cs typeface="Arial"/>
              </a:rPr>
              <a:t>goes </a:t>
            </a:r>
            <a:r>
              <a:rPr sz="12000" spc="-255" dirty="0">
                <a:solidFill>
                  <a:schemeClr val="bg1"/>
                </a:solidFill>
                <a:latin typeface="Arial"/>
                <a:cs typeface="Arial"/>
              </a:rPr>
              <a:t>here,  translated into </a:t>
            </a:r>
            <a:r>
              <a:rPr sz="12000" spc="-234" dirty="0">
                <a:solidFill>
                  <a:schemeClr val="bg1"/>
                </a:solidFill>
                <a:latin typeface="Arial"/>
                <a:cs typeface="Arial"/>
              </a:rPr>
              <a:t>plain </a:t>
            </a:r>
            <a:r>
              <a:rPr sz="12000" spc="-287" dirty="0">
                <a:solidFill>
                  <a:schemeClr val="bg1"/>
                </a:solidFill>
                <a:latin typeface="Arial"/>
                <a:cs typeface="Arial"/>
              </a:rPr>
              <a:t>English.  </a:t>
            </a:r>
            <a:r>
              <a:rPr sz="12000" spc="-96" dirty="0">
                <a:solidFill>
                  <a:schemeClr val="bg1"/>
                </a:solidFill>
                <a:latin typeface="Arial Black"/>
                <a:cs typeface="Arial Black"/>
              </a:rPr>
              <a:t>Emphasise</a:t>
            </a:r>
            <a:r>
              <a:rPr sz="12000" b="1" spc="-96" dirty="0">
                <a:solidFill>
                  <a:schemeClr val="bg1"/>
                </a:solidFill>
                <a:latin typeface="Arial Black"/>
                <a:cs typeface="Arial Black"/>
              </a:rPr>
              <a:t> </a:t>
            </a:r>
            <a:r>
              <a:rPr sz="12000" spc="-160" dirty="0">
                <a:solidFill>
                  <a:schemeClr val="bg1"/>
                </a:solidFill>
                <a:latin typeface="Arial"/>
                <a:cs typeface="Arial"/>
              </a:rPr>
              <a:t>the </a:t>
            </a:r>
            <a:r>
              <a:rPr sz="12000" spc="-170" dirty="0">
                <a:solidFill>
                  <a:schemeClr val="bg1"/>
                </a:solidFill>
                <a:latin typeface="Arial"/>
                <a:cs typeface="Arial"/>
              </a:rPr>
              <a:t>important  </a:t>
            </a:r>
            <a:r>
              <a:rPr sz="12000" spc="-202" dirty="0">
                <a:solidFill>
                  <a:schemeClr val="bg1"/>
                </a:solidFill>
                <a:latin typeface="Arial"/>
                <a:cs typeface="Arial"/>
              </a:rPr>
              <a:t>words </a:t>
            </a:r>
            <a:r>
              <a:rPr sz="12000" spc="-96" dirty="0">
                <a:solidFill>
                  <a:schemeClr val="bg1"/>
                </a:solidFill>
                <a:latin typeface="Arial"/>
                <a:cs typeface="Arial"/>
              </a:rPr>
              <a:t>or </a:t>
            </a:r>
            <a:r>
              <a:rPr sz="12000" spc="-243" dirty="0">
                <a:solidFill>
                  <a:schemeClr val="bg1"/>
                </a:solidFill>
                <a:latin typeface="Arial Black"/>
                <a:cs typeface="Arial Black"/>
              </a:rPr>
              <a:t>key</a:t>
            </a:r>
            <a:r>
              <a:rPr sz="12000" spc="298" dirty="0">
                <a:solidFill>
                  <a:schemeClr val="bg1"/>
                </a:solidFill>
                <a:latin typeface="Arial Black"/>
                <a:cs typeface="Arial Black"/>
              </a:rPr>
              <a:t> </a:t>
            </a:r>
            <a:r>
              <a:rPr sz="12000" spc="-106" dirty="0">
                <a:solidFill>
                  <a:schemeClr val="bg1"/>
                </a:solidFill>
                <a:latin typeface="Arial Black"/>
                <a:cs typeface="Arial Black"/>
              </a:rPr>
              <a:t>mes</a:t>
            </a:r>
            <a:r>
              <a:rPr lang="en-US" sz="12000" spc="-106" dirty="0">
                <a:solidFill>
                  <a:schemeClr val="bg1"/>
                </a:solidFill>
                <a:latin typeface="Arial Black"/>
                <a:cs typeface="Arial Black"/>
              </a:rPr>
              <a:t>s</a:t>
            </a:r>
            <a:r>
              <a:rPr sz="12000" spc="-106" dirty="0">
                <a:solidFill>
                  <a:schemeClr val="bg1"/>
                </a:solidFill>
                <a:latin typeface="Arial Black"/>
                <a:cs typeface="Arial Black"/>
              </a:rPr>
              <a:t>age</a:t>
            </a:r>
            <a:endParaRPr sz="12000" dirty="0">
              <a:solidFill>
                <a:schemeClr val="bg1"/>
              </a:solidFill>
              <a:latin typeface="Arial Black"/>
              <a:cs typeface="Arial Black"/>
            </a:endParaRPr>
          </a:p>
          <a:p>
            <a:pPr marL="27032">
              <a:spcBef>
                <a:spcPts val="96"/>
              </a:spcBef>
            </a:pPr>
            <a:r>
              <a:rPr sz="12000" spc="-170" dirty="0">
                <a:solidFill>
                  <a:schemeClr val="bg1"/>
                </a:solidFill>
                <a:latin typeface="Arial"/>
                <a:cs typeface="Arial"/>
              </a:rPr>
              <a:t>for more </a:t>
            </a:r>
            <a:r>
              <a:rPr sz="12000" spc="-213" dirty="0">
                <a:solidFill>
                  <a:schemeClr val="bg1"/>
                </a:solidFill>
                <a:latin typeface="Arial"/>
                <a:cs typeface="Arial"/>
              </a:rPr>
              <a:t>impact</a:t>
            </a:r>
            <a:r>
              <a:rPr sz="12000" spc="372" dirty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sz="12000" spc="-170" dirty="0">
                <a:solidFill>
                  <a:schemeClr val="bg1"/>
                </a:solidFill>
                <a:latin typeface="Arial"/>
                <a:cs typeface="Arial"/>
              </a:rPr>
              <a:t>and</a:t>
            </a:r>
            <a:endParaRPr sz="12000" dirty="0">
              <a:solidFill>
                <a:schemeClr val="bg1"/>
              </a:solidFill>
              <a:latin typeface="Arial"/>
              <a:cs typeface="Arial"/>
            </a:endParaRPr>
          </a:p>
          <a:p>
            <a:pPr marL="27032">
              <a:spcBef>
                <a:spcPts val="85"/>
              </a:spcBef>
            </a:pPr>
            <a:r>
              <a:rPr sz="12000" spc="-202" dirty="0">
                <a:solidFill>
                  <a:schemeClr val="bg1"/>
                </a:solidFill>
                <a:latin typeface="Arial Black"/>
                <a:cs typeface="Arial Black"/>
              </a:rPr>
              <a:t>readability</a:t>
            </a:r>
            <a:r>
              <a:rPr sz="12000" spc="-202" dirty="0">
                <a:solidFill>
                  <a:schemeClr val="bg1"/>
                </a:solidFill>
                <a:latin typeface="Arial"/>
                <a:cs typeface="Arial"/>
              </a:rPr>
              <a:t>.</a:t>
            </a:r>
            <a:endParaRPr sz="12000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12" name="object 7">
            <a:extLst>
              <a:ext uri="{FF2B5EF4-FFF2-40B4-BE49-F238E27FC236}">
                <a16:creationId xmlns:a16="http://schemas.microsoft.com/office/drawing/2014/main" id="{E70530C6-A758-9E49-BD20-B8841218A26B}"/>
              </a:ext>
            </a:extLst>
          </p:cNvPr>
          <p:cNvSpPr txBox="1"/>
          <p:nvPr/>
        </p:nvSpPr>
        <p:spPr>
          <a:xfrm>
            <a:off x="33952990" y="11920757"/>
            <a:ext cx="7722467" cy="1747875"/>
          </a:xfrm>
          <a:prstGeom prst="rect">
            <a:avLst/>
          </a:prstGeom>
        </p:spPr>
        <p:txBody>
          <a:bodyPr vert="horz" wrap="square" lIns="0" tIns="220306" rIns="0" bIns="0" rtlCol="0">
            <a:spAutoFit/>
          </a:bodyPr>
          <a:lstStyle/>
          <a:p>
            <a:pPr marL="27032">
              <a:spcBef>
                <a:spcPts val="1735"/>
              </a:spcBef>
            </a:pPr>
            <a:r>
              <a:rPr sz="3000" b="1" spc="-11" dirty="0">
                <a:solidFill>
                  <a:srgbClr val="414042"/>
                </a:solidFill>
                <a:latin typeface="Arial"/>
                <a:cs typeface="Arial"/>
              </a:rPr>
              <a:t>Heading Title</a:t>
            </a:r>
            <a:endParaRPr sz="3000" b="1" dirty="0">
              <a:latin typeface="Arial"/>
              <a:cs typeface="Arial"/>
            </a:endParaRPr>
          </a:p>
          <a:p>
            <a:pPr marL="27032" marR="35142">
              <a:lnSpc>
                <a:spcPct val="104400"/>
              </a:lnSpc>
              <a:spcBef>
                <a:spcPts val="1000"/>
              </a:spcBef>
            </a:pPr>
            <a:r>
              <a:rPr sz="2000" spc="21" dirty="0">
                <a:solidFill>
                  <a:srgbClr val="414042"/>
                </a:solidFill>
                <a:latin typeface="Arial"/>
                <a:cs typeface="Arial"/>
              </a:rPr>
              <a:t>Lorem </a:t>
            </a:r>
            <a:r>
              <a:rPr sz="2000" spc="11" dirty="0">
                <a:solidFill>
                  <a:srgbClr val="414042"/>
                </a:solidFill>
                <a:latin typeface="Arial"/>
                <a:cs typeface="Arial"/>
              </a:rPr>
              <a:t>ipsum dolor </a:t>
            </a:r>
            <a:r>
              <a:rPr sz="2000" dirty="0">
                <a:solidFill>
                  <a:srgbClr val="414042"/>
                </a:solidFill>
                <a:latin typeface="Arial"/>
                <a:cs typeface="Arial"/>
              </a:rPr>
              <a:t>sit </a:t>
            </a:r>
            <a:r>
              <a:rPr sz="2000" spc="11" dirty="0">
                <a:solidFill>
                  <a:srgbClr val="414042"/>
                </a:solidFill>
                <a:latin typeface="Arial"/>
                <a:cs typeface="Arial"/>
              </a:rPr>
              <a:t>amet, at </a:t>
            </a:r>
            <a:r>
              <a:rPr sz="2000" dirty="0">
                <a:solidFill>
                  <a:srgbClr val="414042"/>
                </a:solidFill>
                <a:latin typeface="Arial"/>
                <a:cs typeface="Arial"/>
              </a:rPr>
              <a:t>elitr </a:t>
            </a:r>
            <a:r>
              <a:rPr sz="2000" spc="11" dirty="0">
                <a:solidFill>
                  <a:srgbClr val="414042"/>
                </a:solidFill>
                <a:latin typeface="Arial"/>
                <a:cs typeface="Arial"/>
              </a:rPr>
              <a:t>vivendum </a:t>
            </a:r>
            <a:r>
              <a:rPr sz="2000" spc="21" dirty="0">
                <a:solidFill>
                  <a:srgbClr val="414042"/>
                </a:solidFill>
                <a:latin typeface="Arial"/>
                <a:cs typeface="Arial"/>
              </a:rPr>
              <a:t>indoctum </a:t>
            </a:r>
            <a:r>
              <a:rPr sz="2000" dirty="0">
                <a:solidFill>
                  <a:srgbClr val="414042"/>
                </a:solidFill>
                <a:latin typeface="Arial"/>
                <a:cs typeface="Arial"/>
              </a:rPr>
              <a:t>sit, </a:t>
            </a:r>
            <a:r>
              <a:rPr sz="2000" spc="11" dirty="0">
                <a:solidFill>
                  <a:srgbClr val="414042"/>
                </a:solidFill>
                <a:latin typeface="Arial"/>
                <a:cs typeface="Arial"/>
              </a:rPr>
              <a:t>fugit  </a:t>
            </a:r>
            <a:r>
              <a:rPr sz="2000" spc="21" dirty="0">
                <a:solidFill>
                  <a:srgbClr val="414042"/>
                </a:solidFill>
                <a:latin typeface="Arial"/>
                <a:cs typeface="Arial"/>
              </a:rPr>
              <a:t>populo sea </a:t>
            </a:r>
            <a:r>
              <a:rPr sz="2000" spc="11" dirty="0">
                <a:solidFill>
                  <a:srgbClr val="414042"/>
                </a:solidFill>
                <a:latin typeface="Arial"/>
                <a:cs typeface="Arial"/>
              </a:rPr>
              <a:t>ea. In vero </a:t>
            </a:r>
            <a:r>
              <a:rPr sz="2000" spc="21" dirty="0">
                <a:solidFill>
                  <a:srgbClr val="414042"/>
                </a:solidFill>
                <a:latin typeface="Arial"/>
                <a:cs typeface="Arial"/>
              </a:rPr>
              <a:t>omnesque eam. Eu </a:t>
            </a:r>
            <a:r>
              <a:rPr sz="2000" spc="11" dirty="0">
                <a:solidFill>
                  <a:srgbClr val="414042"/>
                </a:solidFill>
                <a:latin typeface="Arial"/>
                <a:cs typeface="Arial"/>
              </a:rPr>
              <a:t>vulputate interesset quo,  </a:t>
            </a:r>
            <a:r>
              <a:rPr sz="2000" spc="21" dirty="0">
                <a:solidFill>
                  <a:srgbClr val="414042"/>
                </a:solidFill>
                <a:latin typeface="Arial"/>
                <a:cs typeface="Arial"/>
              </a:rPr>
              <a:t>vim ut </a:t>
            </a:r>
            <a:r>
              <a:rPr sz="2000" spc="11" dirty="0">
                <a:solidFill>
                  <a:srgbClr val="414042"/>
                </a:solidFill>
                <a:latin typeface="Arial"/>
                <a:cs typeface="Arial"/>
              </a:rPr>
              <a:t>vitae </a:t>
            </a:r>
            <a:r>
              <a:rPr sz="2000" dirty="0">
                <a:solidFill>
                  <a:srgbClr val="414042"/>
                </a:solidFill>
                <a:latin typeface="Arial"/>
                <a:cs typeface="Arial"/>
              </a:rPr>
              <a:t>altera </a:t>
            </a:r>
            <a:r>
              <a:rPr sz="2000" spc="11" dirty="0">
                <a:solidFill>
                  <a:srgbClr val="414042"/>
                </a:solidFill>
                <a:latin typeface="Arial"/>
                <a:cs typeface="Arial"/>
              </a:rPr>
              <a:t>sanctus, </a:t>
            </a:r>
            <a:r>
              <a:rPr sz="2000" spc="21" dirty="0">
                <a:solidFill>
                  <a:srgbClr val="414042"/>
                </a:solidFill>
                <a:latin typeface="Arial"/>
                <a:cs typeface="Arial"/>
              </a:rPr>
              <a:t>vim </a:t>
            </a:r>
            <a:r>
              <a:rPr sz="2000" spc="11" dirty="0">
                <a:solidFill>
                  <a:srgbClr val="414042"/>
                </a:solidFill>
                <a:latin typeface="Arial"/>
                <a:cs typeface="Arial"/>
              </a:rPr>
              <a:t>et laudem</a:t>
            </a:r>
            <a:r>
              <a:rPr sz="2000" spc="85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2000" spc="11" dirty="0" err="1">
                <a:solidFill>
                  <a:srgbClr val="414042"/>
                </a:solidFill>
                <a:latin typeface="Arial"/>
                <a:cs typeface="Arial"/>
              </a:rPr>
              <a:t>splendide</a:t>
            </a:r>
            <a:r>
              <a:rPr sz="2000" spc="11" dirty="0">
                <a:solidFill>
                  <a:srgbClr val="414042"/>
                </a:solidFill>
                <a:latin typeface="Arial"/>
                <a:cs typeface="Arial"/>
              </a:rPr>
              <a:t>.</a:t>
            </a:r>
            <a:endParaRPr sz="2000" dirty="0">
              <a:latin typeface="Arial"/>
              <a:cs typeface="Arial"/>
            </a:endParaRP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EAED5C84-314E-D943-B9FD-A4FF54C9113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39074" y="4622006"/>
            <a:ext cx="800100" cy="838200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D14C1959-029E-5E41-BBA6-337A4FAAD69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39074" y="5841206"/>
            <a:ext cx="800100" cy="838200"/>
          </a:xfrm>
          <a:prstGeom prst="rect">
            <a:avLst/>
          </a:prstGeom>
        </p:spPr>
      </p:pic>
      <p:sp>
        <p:nvSpPr>
          <p:cNvPr id="15" name="object 12">
            <a:extLst>
              <a:ext uri="{FF2B5EF4-FFF2-40B4-BE49-F238E27FC236}">
                <a16:creationId xmlns:a16="http://schemas.microsoft.com/office/drawing/2014/main" id="{18181C49-9A1F-7B4B-855B-E1F0555A0F16}"/>
              </a:ext>
            </a:extLst>
          </p:cNvPr>
          <p:cNvSpPr txBox="1"/>
          <p:nvPr/>
        </p:nvSpPr>
        <p:spPr>
          <a:xfrm>
            <a:off x="2399164" y="5895434"/>
            <a:ext cx="6604849" cy="1053126"/>
          </a:xfrm>
          <a:prstGeom prst="rect">
            <a:avLst/>
          </a:prstGeom>
        </p:spPr>
        <p:txBody>
          <a:bodyPr vert="horz" wrap="square" lIns="0" tIns="29735" rIns="0" bIns="0" rtlCol="0">
            <a:spAutoFit/>
          </a:bodyPr>
          <a:lstStyle/>
          <a:p>
            <a:pPr marL="27032" marR="10813">
              <a:lnSpc>
                <a:spcPct val="103299"/>
              </a:lnSpc>
              <a:spcBef>
                <a:spcPts val="2054"/>
              </a:spcBef>
            </a:pPr>
            <a:r>
              <a:rPr sz="2200" spc="11" dirty="0">
                <a:solidFill>
                  <a:srgbClr val="7B7C7F"/>
                </a:solidFill>
                <a:latin typeface="Arial"/>
                <a:cs typeface="Arial"/>
              </a:rPr>
              <a:t>Author </a:t>
            </a:r>
            <a:r>
              <a:rPr sz="2200" spc="-21" dirty="0">
                <a:solidFill>
                  <a:srgbClr val="7B7C7F"/>
                </a:solidFill>
                <a:latin typeface="Arial"/>
                <a:cs typeface="Arial"/>
              </a:rPr>
              <a:t>Name1, </a:t>
            </a:r>
            <a:r>
              <a:rPr sz="2200" spc="11" dirty="0">
                <a:solidFill>
                  <a:srgbClr val="7B7C7F"/>
                </a:solidFill>
                <a:latin typeface="Arial"/>
                <a:cs typeface="Arial"/>
              </a:rPr>
              <a:t>Author Name2,  </a:t>
            </a:r>
            <a:br>
              <a:rPr lang="en-AU" sz="2200" spc="11" dirty="0">
                <a:solidFill>
                  <a:srgbClr val="7B7C7F"/>
                </a:solidFill>
                <a:latin typeface="Arial"/>
                <a:cs typeface="Arial"/>
              </a:rPr>
            </a:br>
            <a:r>
              <a:rPr sz="2200" spc="11" dirty="0">
                <a:solidFill>
                  <a:srgbClr val="7B7C7F"/>
                </a:solidFill>
                <a:latin typeface="Arial"/>
                <a:cs typeface="Arial"/>
              </a:rPr>
              <a:t>Author Name3, Author </a:t>
            </a:r>
            <a:r>
              <a:rPr sz="2200" spc="32" dirty="0">
                <a:solidFill>
                  <a:srgbClr val="7B7C7F"/>
                </a:solidFill>
                <a:latin typeface="Arial"/>
                <a:cs typeface="Arial"/>
              </a:rPr>
              <a:t>Name4  </a:t>
            </a:r>
            <a:br>
              <a:rPr lang="en-AU" sz="2200" spc="32" dirty="0">
                <a:solidFill>
                  <a:srgbClr val="7B7C7F"/>
                </a:solidFill>
                <a:latin typeface="Arial"/>
                <a:cs typeface="Arial"/>
              </a:rPr>
            </a:br>
            <a:r>
              <a:rPr sz="2200" dirty="0">
                <a:solidFill>
                  <a:srgbClr val="7B7C7F"/>
                </a:solidFill>
                <a:latin typeface="Arial"/>
                <a:cs typeface="Arial"/>
              </a:rPr>
              <a:t>Affiliations</a:t>
            </a:r>
            <a:endParaRPr sz="2200" dirty="0">
              <a:latin typeface="Arial"/>
              <a:cs typeface="Arial"/>
            </a:endParaRP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A72AE5BC-387C-3A49-AADA-5BFD6E5891DB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07481" y="25804841"/>
            <a:ext cx="2832100" cy="2806700"/>
          </a:xfrm>
          <a:prstGeom prst="rect">
            <a:avLst/>
          </a:prstGeom>
        </p:spPr>
      </p:pic>
      <p:sp>
        <p:nvSpPr>
          <p:cNvPr id="17" name="object 9">
            <a:extLst>
              <a:ext uri="{FF2B5EF4-FFF2-40B4-BE49-F238E27FC236}">
                <a16:creationId xmlns:a16="http://schemas.microsoft.com/office/drawing/2014/main" id="{BAA332B1-262A-9144-B6BA-4B72E9A18446}"/>
              </a:ext>
            </a:extLst>
          </p:cNvPr>
          <p:cNvSpPr txBox="1"/>
          <p:nvPr/>
        </p:nvSpPr>
        <p:spPr>
          <a:xfrm>
            <a:off x="33952994" y="19862974"/>
            <a:ext cx="7722465" cy="1750953"/>
          </a:xfrm>
          <a:prstGeom prst="rect">
            <a:avLst/>
          </a:prstGeom>
        </p:spPr>
        <p:txBody>
          <a:bodyPr vert="horz" wrap="square" lIns="0" tIns="220306" rIns="0" bIns="0" rtlCol="0">
            <a:spAutoFit/>
          </a:bodyPr>
          <a:lstStyle/>
          <a:p>
            <a:pPr marL="27032">
              <a:spcBef>
                <a:spcPts val="1735"/>
              </a:spcBef>
            </a:pPr>
            <a:r>
              <a:rPr sz="3000" b="1" spc="-11" dirty="0">
                <a:solidFill>
                  <a:srgbClr val="414042"/>
                </a:solidFill>
                <a:latin typeface="Arial"/>
                <a:cs typeface="Arial"/>
              </a:rPr>
              <a:t>Acknowledgements</a:t>
            </a:r>
            <a:endParaRPr sz="3000" dirty="0">
              <a:latin typeface="Arial"/>
              <a:cs typeface="Arial"/>
            </a:endParaRPr>
          </a:p>
          <a:p>
            <a:pPr marL="27032" marR="10813">
              <a:lnSpc>
                <a:spcPct val="104400"/>
              </a:lnSpc>
              <a:spcBef>
                <a:spcPts val="1000"/>
              </a:spcBef>
            </a:pPr>
            <a:r>
              <a:rPr sz="2000" spc="21" dirty="0">
                <a:solidFill>
                  <a:srgbClr val="414042"/>
                </a:solidFill>
                <a:latin typeface="Arial"/>
                <a:cs typeface="Arial"/>
              </a:rPr>
              <a:t>Lorem </a:t>
            </a:r>
            <a:r>
              <a:rPr sz="2000" spc="11" dirty="0">
                <a:solidFill>
                  <a:srgbClr val="414042"/>
                </a:solidFill>
                <a:latin typeface="Arial"/>
                <a:cs typeface="Arial"/>
              </a:rPr>
              <a:t>ipsum dolor </a:t>
            </a:r>
            <a:r>
              <a:rPr sz="2000" dirty="0">
                <a:solidFill>
                  <a:srgbClr val="414042"/>
                </a:solidFill>
                <a:latin typeface="Arial"/>
                <a:cs typeface="Arial"/>
              </a:rPr>
              <a:t>sit </a:t>
            </a:r>
            <a:r>
              <a:rPr sz="2000" spc="11" dirty="0">
                <a:solidFill>
                  <a:srgbClr val="414042"/>
                </a:solidFill>
                <a:latin typeface="Arial"/>
                <a:cs typeface="Arial"/>
              </a:rPr>
              <a:t>amet, at </a:t>
            </a:r>
            <a:r>
              <a:rPr sz="2000" dirty="0">
                <a:solidFill>
                  <a:srgbClr val="414042"/>
                </a:solidFill>
                <a:latin typeface="Arial"/>
                <a:cs typeface="Arial"/>
              </a:rPr>
              <a:t>elitr </a:t>
            </a:r>
            <a:r>
              <a:rPr sz="2000" spc="11" dirty="0">
                <a:solidFill>
                  <a:srgbClr val="414042"/>
                </a:solidFill>
                <a:latin typeface="Arial"/>
                <a:cs typeface="Arial"/>
              </a:rPr>
              <a:t>vivendum </a:t>
            </a:r>
            <a:r>
              <a:rPr sz="2000" spc="21" dirty="0">
                <a:solidFill>
                  <a:srgbClr val="414042"/>
                </a:solidFill>
                <a:latin typeface="Arial"/>
                <a:cs typeface="Arial"/>
              </a:rPr>
              <a:t>indoctum </a:t>
            </a:r>
            <a:r>
              <a:rPr sz="2000" dirty="0">
                <a:solidFill>
                  <a:srgbClr val="414042"/>
                </a:solidFill>
                <a:latin typeface="Arial"/>
                <a:cs typeface="Arial"/>
              </a:rPr>
              <a:t>sit, </a:t>
            </a:r>
            <a:r>
              <a:rPr sz="2000" spc="11" dirty="0">
                <a:solidFill>
                  <a:srgbClr val="414042"/>
                </a:solidFill>
                <a:latin typeface="Arial"/>
                <a:cs typeface="Arial"/>
              </a:rPr>
              <a:t>fugit  </a:t>
            </a:r>
            <a:r>
              <a:rPr sz="2000" spc="21" dirty="0">
                <a:solidFill>
                  <a:srgbClr val="414042"/>
                </a:solidFill>
                <a:latin typeface="Arial"/>
                <a:cs typeface="Arial"/>
              </a:rPr>
              <a:t>populo sea </a:t>
            </a:r>
            <a:r>
              <a:rPr sz="2000" spc="11" dirty="0">
                <a:solidFill>
                  <a:srgbClr val="414042"/>
                </a:solidFill>
                <a:latin typeface="Arial"/>
                <a:cs typeface="Arial"/>
              </a:rPr>
              <a:t>ea. In vero </a:t>
            </a:r>
            <a:r>
              <a:rPr sz="2000" spc="21" dirty="0">
                <a:solidFill>
                  <a:srgbClr val="414042"/>
                </a:solidFill>
                <a:latin typeface="Arial"/>
                <a:cs typeface="Arial"/>
              </a:rPr>
              <a:t>omnesque eam. Eu </a:t>
            </a:r>
            <a:r>
              <a:rPr sz="2000" spc="11" dirty="0">
                <a:solidFill>
                  <a:srgbClr val="414042"/>
                </a:solidFill>
                <a:latin typeface="Arial"/>
                <a:cs typeface="Arial"/>
              </a:rPr>
              <a:t>vulputate interesset quo,  </a:t>
            </a:r>
            <a:r>
              <a:rPr sz="2000" spc="21" dirty="0">
                <a:solidFill>
                  <a:srgbClr val="414042"/>
                </a:solidFill>
                <a:latin typeface="Arial"/>
                <a:cs typeface="Arial"/>
              </a:rPr>
              <a:t>vim ut </a:t>
            </a:r>
            <a:r>
              <a:rPr sz="2000" spc="11" dirty="0">
                <a:solidFill>
                  <a:srgbClr val="414042"/>
                </a:solidFill>
                <a:latin typeface="Arial"/>
                <a:cs typeface="Arial"/>
              </a:rPr>
              <a:t>vitae </a:t>
            </a:r>
            <a:r>
              <a:rPr sz="2000" dirty="0">
                <a:solidFill>
                  <a:srgbClr val="414042"/>
                </a:solidFill>
                <a:latin typeface="Arial"/>
                <a:cs typeface="Arial"/>
              </a:rPr>
              <a:t>altera </a:t>
            </a:r>
            <a:r>
              <a:rPr sz="2000" spc="11" dirty="0">
                <a:solidFill>
                  <a:srgbClr val="414042"/>
                </a:solidFill>
                <a:latin typeface="Arial"/>
                <a:cs typeface="Arial"/>
              </a:rPr>
              <a:t>sanctus, </a:t>
            </a:r>
            <a:r>
              <a:rPr sz="2000" spc="21" dirty="0">
                <a:solidFill>
                  <a:srgbClr val="414042"/>
                </a:solidFill>
                <a:latin typeface="Arial"/>
                <a:cs typeface="Arial"/>
              </a:rPr>
              <a:t>vim </a:t>
            </a:r>
            <a:r>
              <a:rPr sz="2000" spc="11" dirty="0">
                <a:solidFill>
                  <a:srgbClr val="414042"/>
                </a:solidFill>
                <a:latin typeface="Arial"/>
                <a:cs typeface="Arial"/>
              </a:rPr>
              <a:t>et laudem</a:t>
            </a:r>
            <a:r>
              <a:rPr sz="2000" spc="85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2000" spc="11" dirty="0">
                <a:solidFill>
                  <a:srgbClr val="414042"/>
                </a:solidFill>
                <a:latin typeface="Arial"/>
                <a:cs typeface="Arial"/>
              </a:rPr>
              <a:t>splendide.</a:t>
            </a:r>
            <a:endParaRPr sz="2000" dirty="0">
              <a:latin typeface="Arial"/>
              <a:cs typeface="Arial"/>
            </a:endParaRPr>
          </a:p>
        </p:txBody>
      </p:sp>
      <p:sp>
        <p:nvSpPr>
          <p:cNvPr id="18" name="object 10">
            <a:extLst>
              <a:ext uri="{FF2B5EF4-FFF2-40B4-BE49-F238E27FC236}">
                <a16:creationId xmlns:a16="http://schemas.microsoft.com/office/drawing/2014/main" id="{411E3D7F-F855-2342-9358-2F61745F0086}"/>
              </a:ext>
            </a:extLst>
          </p:cNvPr>
          <p:cNvSpPr txBox="1"/>
          <p:nvPr/>
        </p:nvSpPr>
        <p:spPr>
          <a:xfrm>
            <a:off x="33952994" y="22880235"/>
            <a:ext cx="7722465" cy="1747875"/>
          </a:xfrm>
          <a:prstGeom prst="rect">
            <a:avLst/>
          </a:prstGeom>
        </p:spPr>
        <p:txBody>
          <a:bodyPr vert="horz" wrap="square" lIns="0" tIns="220306" rIns="0" bIns="0" rtlCol="0">
            <a:spAutoFit/>
          </a:bodyPr>
          <a:lstStyle/>
          <a:p>
            <a:pPr marL="27032">
              <a:spcBef>
                <a:spcPts val="1735"/>
              </a:spcBef>
            </a:pPr>
            <a:r>
              <a:rPr sz="3000" b="1" spc="-11" dirty="0">
                <a:solidFill>
                  <a:srgbClr val="414042"/>
                </a:solidFill>
                <a:latin typeface="Arial"/>
                <a:cs typeface="Arial"/>
              </a:rPr>
              <a:t>References</a:t>
            </a:r>
            <a:endParaRPr sz="3000" dirty="0">
              <a:latin typeface="Arial"/>
              <a:cs typeface="Arial"/>
            </a:endParaRPr>
          </a:p>
          <a:p>
            <a:pPr marL="27032" marR="10813">
              <a:lnSpc>
                <a:spcPct val="104400"/>
              </a:lnSpc>
              <a:spcBef>
                <a:spcPts val="1000"/>
              </a:spcBef>
            </a:pPr>
            <a:r>
              <a:rPr sz="2000" spc="21" dirty="0">
                <a:solidFill>
                  <a:srgbClr val="414042"/>
                </a:solidFill>
                <a:latin typeface="Arial"/>
                <a:cs typeface="Arial"/>
              </a:rPr>
              <a:t>Lorem </a:t>
            </a:r>
            <a:r>
              <a:rPr sz="2000" spc="11" dirty="0">
                <a:solidFill>
                  <a:srgbClr val="414042"/>
                </a:solidFill>
                <a:latin typeface="Arial"/>
                <a:cs typeface="Arial"/>
              </a:rPr>
              <a:t>ipsum dolor </a:t>
            </a:r>
            <a:r>
              <a:rPr sz="2000" dirty="0">
                <a:solidFill>
                  <a:srgbClr val="414042"/>
                </a:solidFill>
                <a:latin typeface="Arial"/>
                <a:cs typeface="Arial"/>
              </a:rPr>
              <a:t>sit </a:t>
            </a:r>
            <a:r>
              <a:rPr sz="2000" spc="11" dirty="0">
                <a:solidFill>
                  <a:srgbClr val="414042"/>
                </a:solidFill>
                <a:latin typeface="Arial"/>
                <a:cs typeface="Arial"/>
              </a:rPr>
              <a:t>amet, at </a:t>
            </a:r>
            <a:r>
              <a:rPr sz="2000" dirty="0">
                <a:solidFill>
                  <a:srgbClr val="414042"/>
                </a:solidFill>
                <a:latin typeface="Arial"/>
                <a:cs typeface="Arial"/>
              </a:rPr>
              <a:t>elitr </a:t>
            </a:r>
            <a:r>
              <a:rPr sz="2000" spc="11" dirty="0">
                <a:solidFill>
                  <a:srgbClr val="414042"/>
                </a:solidFill>
                <a:latin typeface="Arial"/>
                <a:cs typeface="Arial"/>
              </a:rPr>
              <a:t>vivendum </a:t>
            </a:r>
            <a:r>
              <a:rPr sz="2000" spc="21" dirty="0">
                <a:solidFill>
                  <a:srgbClr val="414042"/>
                </a:solidFill>
                <a:latin typeface="Arial"/>
                <a:cs typeface="Arial"/>
              </a:rPr>
              <a:t>indoctum </a:t>
            </a:r>
            <a:r>
              <a:rPr sz="2000" dirty="0">
                <a:solidFill>
                  <a:srgbClr val="414042"/>
                </a:solidFill>
                <a:latin typeface="Arial"/>
                <a:cs typeface="Arial"/>
              </a:rPr>
              <a:t>sit, </a:t>
            </a:r>
            <a:r>
              <a:rPr sz="2000" spc="11" dirty="0">
                <a:solidFill>
                  <a:srgbClr val="414042"/>
                </a:solidFill>
                <a:latin typeface="Arial"/>
                <a:cs typeface="Arial"/>
              </a:rPr>
              <a:t>fugit  </a:t>
            </a:r>
            <a:r>
              <a:rPr sz="2000" spc="21" dirty="0">
                <a:solidFill>
                  <a:srgbClr val="414042"/>
                </a:solidFill>
                <a:latin typeface="Arial"/>
                <a:cs typeface="Arial"/>
              </a:rPr>
              <a:t>populo sea </a:t>
            </a:r>
            <a:r>
              <a:rPr sz="2000" spc="11" dirty="0">
                <a:solidFill>
                  <a:srgbClr val="414042"/>
                </a:solidFill>
                <a:latin typeface="Arial"/>
                <a:cs typeface="Arial"/>
              </a:rPr>
              <a:t>ea. In vero </a:t>
            </a:r>
            <a:r>
              <a:rPr sz="2000" spc="21" dirty="0">
                <a:solidFill>
                  <a:srgbClr val="414042"/>
                </a:solidFill>
                <a:latin typeface="Arial"/>
                <a:cs typeface="Arial"/>
              </a:rPr>
              <a:t>omnesque eam. Eu </a:t>
            </a:r>
            <a:r>
              <a:rPr sz="2000" spc="11" dirty="0">
                <a:solidFill>
                  <a:srgbClr val="414042"/>
                </a:solidFill>
                <a:latin typeface="Arial"/>
                <a:cs typeface="Arial"/>
              </a:rPr>
              <a:t>vulputate interesset quo,  </a:t>
            </a:r>
            <a:r>
              <a:rPr sz="2000" spc="21" dirty="0">
                <a:solidFill>
                  <a:srgbClr val="414042"/>
                </a:solidFill>
                <a:latin typeface="Arial"/>
                <a:cs typeface="Arial"/>
              </a:rPr>
              <a:t>vim ut </a:t>
            </a:r>
            <a:r>
              <a:rPr sz="2000" spc="11" dirty="0">
                <a:solidFill>
                  <a:srgbClr val="414042"/>
                </a:solidFill>
                <a:latin typeface="Arial"/>
                <a:cs typeface="Arial"/>
              </a:rPr>
              <a:t>vitae </a:t>
            </a:r>
            <a:r>
              <a:rPr sz="2000" dirty="0">
                <a:solidFill>
                  <a:srgbClr val="414042"/>
                </a:solidFill>
                <a:latin typeface="Arial"/>
                <a:cs typeface="Arial"/>
              </a:rPr>
              <a:t>altera </a:t>
            </a:r>
            <a:r>
              <a:rPr sz="2000" spc="11" dirty="0">
                <a:solidFill>
                  <a:srgbClr val="414042"/>
                </a:solidFill>
                <a:latin typeface="Arial"/>
                <a:cs typeface="Arial"/>
              </a:rPr>
              <a:t>sanctus, </a:t>
            </a:r>
            <a:r>
              <a:rPr sz="2000" spc="21" dirty="0">
                <a:solidFill>
                  <a:srgbClr val="414042"/>
                </a:solidFill>
                <a:latin typeface="Arial"/>
                <a:cs typeface="Arial"/>
              </a:rPr>
              <a:t>vim </a:t>
            </a:r>
            <a:r>
              <a:rPr sz="2000" spc="11" dirty="0">
                <a:solidFill>
                  <a:srgbClr val="414042"/>
                </a:solidFill>
                <a:latin typeface="Arial"/>
                <a:cs typeface="Arial"/>
              </a:rPr>
              <a:t>et laudem</a:t>
            </a:r>
            <a:r>
              <a:rPr sz="2000" spc="85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2000" spc="11" dirty="0">
                <a:solidFill>
                  <a:srgbClr val="414042"/>
                </a:solidFill>
                <a:latin typeface="Arial"/>
                <a:cs typeface="Arial"/>
              </a:rPr>
              <a:t>splendide.</a:t>
            </a:r>
            <a:endParaRPr sz="20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9496130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>
            <a:extLst>
              <a:ext uri="{FF2B5EF4-FFF2-40B4-BE49-F238E27FC236}">
                <a16:creationId xmlns:a16="http://schemas.microsoft.com/office/drawing/2014/main" id="{A062077F-7EF5-D8BD-3948-0496340DBE73}"/>
              </a:ext>
            </a:extLst>
          </p:cNvPr>
          <p:cNvSpPr txBox="1"/>
          <p:nvPr/>
        </p:nvSpPr>
        <p:spPr>
          <a:xfrm>
            <a:off x="1239078" y="1054449"/>
            <a:ext cx="7612537" cy="2750459"/>
          </a:xfrm>
          <a:prstGeom prst="rect">
            <a:avLst/>
          </a:prstGeom>
        </p:spPr>
        <p:txBody>
          <a:bodyPr vert="horz" wrap="square" lIns="0" tIns="25680" rIns="0" bIns="0" rtlCol="0">
            <a:spAutoFit/>
          </a:bodyPr>
          <a:lstStyle/>
          <a:p>
            <a:pPr marL="27032" marR="10813">
              <a:lnSpc>
                <a:spcPct val="101200"/>
              </a:lnSpc>
              <a:spcBef>
                <a:spcPts val="202"/>
              </a:spcBef>
            </a:pPr>
            <a:r>
              <a:rPr sz="4200" b="1" spc="11" dirty="0">
                <a:solidFill>
                  <a:srgbClr val="414042"/>
                </a:solidFill>
                <a:latin typeface="Arial Black"/>
                <a:cs typeface="Arial Black"/>
              </a:rPr>
              <a:t>Short/punchy </a:t>
            </a:r>
            <a:r>
              <a:rPr sz="4200" b="1" dirty="0">
                <a:solidFill>
                  <a:srgbClr val="414042"/>
                </a:solidFill>
                <a:latin typeface="Arial Black"/>
                <a:cs typeface="Arial Black"/>
              </a:rPr>
              <a:t>title</a:t>
            </a:r>
            <a:r>
              <a:rPr sz="4200" b="1" spc="-117" dirty="0">
                <a:solidFill>
                  <a:srgbClr val="414042"/>
                </a:solidFill>
                <a:latin typeface="Arial Black"/>
                <a:cs typeface="Arial Black"/>
              </a:rPr>
              <a:t> </a:t>
            </a:r>
            <a:r>
              <a:rPr sz="4200" b="1" dirty="0">
                <a:solidFill>
                  <a:srgbClr val="414042"/>
                </a:solidFill>
                <a:latin typeface="Arial Black"/>
                <a:cs typeface="Arial Black"/>
              </a:rPr>
              <a:t>for  </a:t>
            </a:r>
            <a:r>
              <a:rPr sz="4200" b="1" spc="-21" dirty="0">
                <a:solidFill>
                  <a:srgbClr val="414042"/>
                </a:solidFill>
                <a:latin typeface="Arial Black"/>
                <a:cs typeface="Arial Black"/>
              </a:rPr>
              <a:t>your </a:t>
            </a:r>
            <a:r>
              <a:rPr sz="4200" b="1" spc="-11" dirty="0">
                <a:solidFill>
                  <a:srgbClr val="414042"/>
                </a:solidFill>
                <a:latin typeface="Arial Black"/>
                <a:cs typeface="Arial Black"/>
              </a:rPr>
              <a:t>poster</a:t>
            </a:r>
            <a:r>
              <a:rPr sz="4200" b="1" spc="11" dirty="0">
                <a:solidFill>
                  <a:srgbClr val="414042"/>
                </a:solidFill>
                <a:latin typeface="Arial Black"/>
                <a:cs typeface="Arial Black"/>
              </a:rPr>
              <a:t> </a:t>
            </a:r>
            <a:r>
              <a:rPr sz="4200" b="1" dirty="0">
                <a:solidFill>
                  <a:srgbClr val="414042"/>
                </a:solidFill>
                <a:latin typeface="Arial Black"/>
                <a:cs typeface="Arial Black"/>
              </a:rPr>
              <a:t>here:</a:t>
            </a:r>
            <a:endParaRPr sz="4200" dirty="0">
              <a:latin typeface="Arial Black"/>
              <a:cs typeface="Arial Black"/>
            </a:endParaRPr>
          </a:p>
          <a:p>
            <a:pPr marL="27032" marR="935305">
              <a:lnSpc>
                <a:spcPct val="101200"/>
              </a:lnSpc>
              <a:spcBef>
                <a:spcPts val="1213"/>
              </a:spcBef>
            </a:pPr>
            <a:r>
              <a:rPr sz="4200" spc="-53" dirty="0">
                <a:solidFill>
                  <a:srgbClr val="414042"/>
                </a:solidFill>
                <a:latin typeface="Arial"/>
                <a:cs typeface="Arial"/>
              </a:rPr>
              <a:t>Subtitle </a:t>
            </a:r>
            <a:r>
              <a:rPr sz="4200" spc="-32" dirty="0">
                <a:solidFill>
                  <a:srgbClr val="414042"/>
                </a:solidFill>
                <a:latin typeface="Arial"/>
                <a:cs typeface="Arial"/>
              </a:rPr>
              <a:t>for </a:t>
            </a:r>
            <a:r>
              <a:rPr sz="4200" spc="-53" dirty="0">
                <a:solidFill>
                  <a:srgbClr val="414042"/>
                </a:solidFill>
                <a:latin typeface="Arial"/>
                <a:cs typeface="Arial"/>
              </a:rPr>
              <a:t>your </a:t>
            </a:r>
            <a:r>
              <a:rPr sz="4200" spc="-43" dirty="0">
                <a:solidFill>
                  <a:srgbClr val="414042"/>
                </a:solidFill>
                <a:latin typeface="Arial"/>
                <a:cs typeface="Arial"/>
              </a:rPr>
              <a:t>poster </a:t>
            </a:r>
            <a:br>
              <a:rPr lang="en-AU" sz="4200" spc="-43" dirty="0">
                <a:solidFill>
                  <a:srgbClr val="414042"/>
                </a:solidFill>
                <a:latin typeface="Arial"/>
                <a:cs typeface="Arial"/>
              </a:rPr>
            </a:br>
            <a:r>
              <a:rPr sz="4200" spc="-43" dirty="0">
                <a:solidFill>
                  <a:srgbClr val="414042"/>
                </a:solidFill>
                <a:latin typeface="Arial"/>
                <a:cs typeface="Arial"/>
              </a:rPr>
              <a:t>to </a:t>
            </a:r>
            <a:r>
              <a:rPr sz="4200" spc="-53" dirty="0">
                <a:solidFill>
                  <a:srgbClr val="414042"/>
                </a:solidFill>
                <a:latin typeface="Arial"/>
                <a:cs typeface="Arial"/>
              </a:rPr>
              <a:t>follow</a:t>
            </a:r>
            <a:r>
              <a:rPr sz="4200" spc="43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4200" spc="-53" dirty="0">
                <a:solidFill>
                  <a:srgbClr val="414042"/>
                </a:solidFill>
                <a:latin typeface="Arial"/>
                <a:cs typeface="Arial"/>
              </a:rPr>
              <a:t>here.</a:t>
            </a:r>
            <a:endParaRPr sz="4200" dirty="0">
              <a:latin typeface="Arial"/>
              <a:cs typeface="Arial"/>
            </a:endParaRPr>
          </a:p>
        </p:txBody>
      </p:sp>
      <p:sp>
        <p:nvSpPr>
          <p:cNvPr id="3" name="object 3">
            <a:extLst>
              <a:ext uri="{FF2B5EF4-FFF2-40B4-BE49-F238E27FC236}">
                <a16:creationId xmlns:a16="http://schemas.microsoft.com/office/drawing/2014/main" id="{195B4530-133F-375F-E34D-762998CBFA09}"/>
              </a:ext>
            </a:extLst>
          </p:cNvPr>
          <p:cNvSpPr txBox="1"/>
          <p:nvPr/>
        </p:nvSpPr>
        <p:spPr>
          <a:xfrm>
            <a:off x="1239075" y="7348589"/>
            <a:ext cx="7612539" cy="1797342"/>
          </a:xfrm>
          <a:prstGeom prst="rect">
            <a:avLst/>
          </a:prstGeom>
        </p:spPr>
        <p:txBody>
          <a:bodyPr vert="horz" wrap="square" lIns="0" tIns="327080" rIns="0" bIns="0" rtlCol="0">
            <a:spAutoFit/>
          </a:bodyPr>
          <a:lstStyle/>
          <a:p>
            <a:pPr marL="27032">
              <a:spcBef>
                <a:spcPts val="2575"/>
              </a:spcBef>
            </a:pPr>
            <a:r>
              <a:rPr sz="4200" b="1" spc="-43" dirty="0">
                <a:solidFill>
                  <a:srgbClr val="414042"/>
                </a:solidFill>
                <a:latin typeface="Arial Black"/>
                <a:cs typeface="Arial Black"/>
              </a:rPr>
              <a:t>Introduction</a:t>
            </a:r>
            <a:endParaRPr sz="4200" dirty="0">
              <a:latin typeface="Arial Black"/>
              <a:cs typeface="Arial Black"/>
            </a:endParaRPr>
          </a:p>
          <a:p>
            <a:pPr marL="27032" marR="10813">
              <a:lnSpc>
                <a:spcPct val="103299"/>
              </a:lnSpc>
              <a:spcBef>
                <a:spcPts val="1203"/>
              </a:spcBef>
            </a:pPr>
            <a:r>
              <a:rPr sz="2200" spc="32" dirty="0">
                <a:solidFill>
                  <a:srgbClr val="414042"/>
                </a:solidFill>
                <a:latin typeface="Arial"/>
                <a:cs typeface="Arial"/>
              </a:rPr>
              <a:t>Who </a:t>
            </a:r>
            <a:r>
              <a:rPr sz="2200" spc="11" dirty="0">
                <a:solidFill>
                  <a:srgbClr val="414042"/>
                </a:solidFill>
                <a:latin typeface="Arial"/>
                <a:cs typeface="Arial"/>
              </a:rPr>
              <a:t>cares? Explain why </a:t>
            </a:r>
            <a:r>
              <a:rPr sz="2200" dirty="0">
                <a:solidFill>
                  <a:srgbClr val="414042"/>
                </a:solidFill>
                <a:latin typeface="Arial"/>
                <a:cs typeface="Arial"/>
              </a:rPr>
              <a:t>your study </a:t>
            </a:r>
            <a:r>
              <a:rPr sz="2200" spc="11" dirty="0">
                <a:solidFill>
                  <a:srgbClr val="414042"/>
                </a:solidFill>
                <a:latin typeface="Arial"/>
                <a:cs typeface="Arial"/>
              </a:rPr>
              <a:t>matters in the </a:t>
            </a:r>
            <a:r>
              <a:rPr sz="2200" dirty="0">
                <a:solidFill>
                  <a:srgbClr val="414042"/>
                </a:solidFill>
                <a:latin typeface="Arial"/>
                <a:cs typeface="Arial"/>
              </a:rPr>
              <a:t>fastest,  </a:t>
            </a:r>
            <a:r>
              <a:rPr sz="2200" spc="11" dirty="0">
                <a:solidFill>
                  <a:srgbClr val="414042"/>
                </a:solidFill>
                <a:latin typeface="Arial"/>
                <a:cs typeface="Arial"/>
              </a:rPr>
              <a:t>most brutal </a:t>
            </a:r>
            <a:r>
              <a:rPr sz="2200" dirty="0">
                <a:solidFill>
                  <a:srgbClr val="414042"/>
                </a:solidFill>
                <a:latin typeface="Arial"/>
                <a:cs typeface="Arial"/>
              </a:rPr>
              <a:t>way </a:t>
            </a:r>
            <a:r>
              <a:rPr sz="2200" spc="11" dirty="0">
                <a:solidFill>
                  <a:srgbClr val="414042"/>
                </a:solidFill>
                <a:latin typeface="Arial"/>
                <a:cs typeface="Arial"/>
              </a:rPr>
              <a:t>possible </a:t>
            </a:r>
            <a:r>
              <a:rPr sz="2200" dirty="0">
                <a:solidFill>
                  <a:srgbClr val="414042"/>
                </a:solidFill>
                <a:latin typeface="Arial"/>
                <a:cs typeface="Arial"/>
              </a:rPr>
              <a:t>(feel </a:t>
            </a:r>
            <a:r>
              <a:rPr sz="2200" spc="11" dirty="0">
                <a:solidFill>
                  <a:srgbClr val="414042"/>
                </a:solidFill>
                <a:latin typeface="Arial"/>
                <a:cs typeface="Arial"/>
              </a:rPr>
              <a:t>free </a:t>
            </a:r>
            <a:r>
              <a:rPr sz="2200" dirty="0">
                <a:solidFill>
                  <a:srgbClr val="414042"/>
                </a:solidFill>
                <a:latin typeface="Arial"/>
                <a:cs typeface="Arial"/>
              </a:rPr>
              <a:t>to </a:t>
            </a:r>
            <a:r>
              <a:rPr sz="2200" spc="11" dirty="0">
                <a:solidFill>
                  <a:srgbClr val="414042"/>
                </a:solidFill>
                <a:latin typeface="Arial"/>
                <a:cs typeface="Arial"/>
              </a:rPr>
              <a:t>add</a:t>
            </a:r>
            <a:r>
              <a:rPr sz="2200" spc="21" dirty="0">
                <a:solidFill>
                  <a:srgbClr val="414042"/>
                </a:solidFill>
                <a:latin typeface="Arial"/>
                <a:cs typeface="Arial"/>
              </a:rPr>
              <a:t> graphics!)</a:t>
            </a:r>
            <a:endParaRPr sz="2200" dirty="0">
              <a:latin typeface="Arial"/>
              <a:cs typeface="Arial"/>
            </a:endParaRPr>
          </a:p>
        </p:txBody>
      </p:sp>
      <p:sp>
        <p:nvSpPr>
          <p:cNvPr id="4" name="object 4">
            <a:extLst>
              <a:ext uri="{FF2B5EF4-FFF2-40B4-BE49-F238E27FC236}">
                <a16:creationId xmlns:a16="http://schemas.microsoft.com/office/drawing/2014/main" id="{17AF54B9-9739-A2CA-C80D-A35D520126F5}"/>
              </a:ext>
            </a:extLst>
          </p:cNvPr>
          <p:cNvSpPr txBox="1"/>
          <p:nvPr/>
        </p:nvSpPr>
        <p:spPr>
          <a:xfrm>
            <a:off x="1239074" y="12487555"/>
            <a:ext cx="7612541" cy="3385901"/>
          </a:xfrm>
          <a:prstGeom prst="rect">
            <a:avLst/>
          </a:prstGeom>
        </p:spPr>
        <p:txBody>
          <a:bodyPr vert="horz" wrap="square" lIns="0" tIns="325729" rIns="0" bIns="0" rtlCol="0">
            <a:spAutoFit/>
          </a:bodyPr>
          <a:lstStyle/>
          <a:p>
            <a:pPr marL="27032">
              <a:spcBef>
                <a:spcPts val="2565"/>
              </a:spcBef>
            </a:pPr>
            <a:r>
              <a:rPr sz="4200" b="1" spc="-21" dirty="0">
                <a:solidFill>
                  <a:srgbClr val="414042"/>
                </a:solidFill>
                <a:latin typeface="Arial Black"/>
                <a:cs typeface="Arial Black"/>
              </a:rPr>
              <a:t>Methods</a:t>
            </a:r>
            <a:endParaRPr sz="4200" dirty="0">
              <a:latin typeface="Arial Black"/>
              <a:cs typeface="Arial Black"/>
            </a:endParaRPr>
          </a:p>
          <a:p>
            <a:pPr marL="27032" marR="75689">
              <a:lnSpc>
                <a:spcPct val="103299"/>
              </a:lnSpc>
              <a:spcBef>
                <a:spcPts val="1213"/>
              </a:spcBef>
            </a:pPr>
            <a:r>
              <a:rPr sz="2200" spc="11" dirty="0">
                <a:solidFill>
                  <a:srgbClr val="414042"/>
                </a:solidFill>
                <a:latin typeface="Arial"/>
                <a:cs typeface="Arial"/>
              </a:rPr>
              <a:t>Explain the methods </a:t>
            </a:r>
            <a:r>
              <a:rPr sz="2200" dirty="0">
                <a:solidFill>
                  <a:srgbClr val="414042"/>
                </a:solidFill>
                <a:latin typeface="Arial"/>
                <a:cs typeface="Arial"/>
              </a:rPr>
              <a:t>to your findings </a:t>
            </a:r>
            <a:br>
              <a:rPr lang="en-AU" sz="2200" dirty="0">
                <a:solidFill>
                  <a:srgbClr val="414042"/>
                </a:solidFill>
                <a:latin typeface="Arial"/>
                <a:cs typeface="Arial"/>
              </a:rPr>
            </a:br>
            <a:r>
              <a:rPr sz="2200" dirty="0">
                <a:solidFill>
                  <a:srgbClr val="414042"/>
                </a:solidFill>
                <a:latin typeface="Arial"/>
                <a:cs typeface="Arial"/>
              </a:rPr>
              <a:t>(feel </a:t>
            </a:r>
            <a:r>
              <a:rPr sz="2200" spc="11" dirty="0">
                <a:solidFill>
                  <a:srgbClr val="414042"/>
                </a:solidFill>
                <a:latin typeface="Arial"/>
                <a:cs typeface="Arial"/>
              </a:rPr>
              <a:t>free </a:t>
            </a:r>
            <a:r>
              <a:rPr sz="2200" dirty="0">
                <a:solidFill>
                  <a:srgbClr val="414042"/>
                </a:solidFill>
                <a:latin typeface="Arial"/>
                <a:cs typeface="Arial"/>
              </a:rPr>
              <a:t>to </a:t>
            </a:r>
            <a:r>
              <a:rPr sz="2200" spc="11" dirty="0">
                <a:solidFill>
                  <a:srgbClr val="414042"/>
                </a:solidFill>
                <a:latin typeface="Arial"/>
                <a:cs typeface="Arial"/>
              </a:rPr>
              <a:t>add</a:t>
            </a:r>
            <a:r>
              <a:rPr sz="2200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2200" spc="21" dirty="0">
                <a:solidFill>
                  <a:srgbClr val="414042"/>
                </a:solidFill>
                <a:latin typeface="Arial"/>
                <a:cs typeface="Arial"/>
              </a:rPr>
              <a:t>graphics!)</a:t>
            </a:r>
            <a:endParaRPr sz="2200" dirty="0">
              <a:latin typeface="Arial"/>
              <a:cs typeface="Arial"/>
            </a:endParaRPr>
          </a:p>
          <a:p>
            <a:pPr marL="386557" indent="-359525">
              <a:spcBef>
                <a:spcPts val="1288"/>
              </a:spcBef>
              <a:buAutoNum type="arabicPeriod"/>
              <a:tabLst>
                <a:tab pos="387908" algn="l"/>
              </a:tabLst>
            </a:pPr>
            <a:r>
              <a:rPr sz="2200" spc="21" dirty="0">
                <a:solidFill>
                  <a:srgbClr val="414042"/>
                </a:solidFill>
                <a:latin typeface="Arial"/>
                <a:cs typeface="Arial"/>
              </a:rPr>
              <a:t>How </a:t>
            </a:r>
            <a:r>
              <a:rPr sz="2200" dirty="0">
                <a:solidFill>
                  <a:srgbClr val="414042"/>
                </a:solidFill>
                <a:latin typeface="Arial"/>
                <a:cs typeface="Arial"/>
              </a:rPr>
              <a:t>did </a:t>
            </a:r>
            <a:r>
              <a:rPr sz="2200" spc="11" dirty="0">
                <a:solidFill>
                  <a:srgbClr val="414042"/>
                </a:solidFill>
                <a:latin typeface="Arial"/>
                <a:cs typeface="Arial"/>
              </a:rPr>
              <a:t>you find</a:t>
            </a:r>
            <a:r>
              <a:rPr sz="2200" spc="-11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2200" dirty="0">
                <a:solidFill>
                  <a:srgbClr val="414042"/>
                </a:solidFill>
                <a:latin typeface="Arial"/>
                <a:cs typeface="Arial"/>
              </a:rPr>
              <a:t>this?</a:t>
            </a:r>
            <a:endParaRPr sz="2200" dirty="0">
              <a:latin typeface="Arial"/>
              <a:cs typeface="Arial"/>
            </a:endParaRPr>
          </a:p>
          <a:p>
            <a:pPr marL="386557" indent="-359525">
              <a:spcBef>
                <a:spcPts val="85"/>
              </a:spcBef>
              <a:buAutoNum type="arabicPeriod"/>
              <a:tabLst>
                <a:tab pos="387908" algn="l"/>
              </a:tabLst>
            </a:pPr>
            <a:r>
              <a:rPr sz="2200" spc="11" dirty="0">
                <a:solidFill>
                  <a:srgbClr val="414042"/>
                </a:solidFill>
                <a:latin typeface="Arial"/>
                <a:cs typeface="Arial"/>
              </a:rPr>
              <a:t>Collected </a:t>
            </a:r>
            <a:r>
              <a:rPr sz="2200" dirty="0">
                <a:solidFill>
                  <a:srgbClr val="414042"/>
                </a:solidFill>
                <a:latin typeface="Arial"/>
                <a:cs typeface="Arial"/>
              </a:rPr>
              <a:t>(what) </a:t>
            </a:r>
            <a:r>
              <a:rPr sz="2200" spc="21" dirty="0">
                <a:solidFill>
                  <a:srgbClr val="414042"/>
                </a:solidFill>
                <a:latin typeface="Arial"/>
                <a:cs typeface="Arial"/>
              </a:rPr>
              <a:t>from</a:t>
            </a:r>
            <a:r>
              <a:rPr sz="2200" spc="-32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2200" dirty="0">
                <a:solidFill>
                  <a:srgbClr val="414042"/>
                </a:solidFill>
                <a:latin typeface="Arial"/>
                <a:cs typeface="Arial"/>
              </a:rPr>
              <a:t>(population)</a:t>
            </a:r>
            <a:endParaRPr sz="2200" dirty="0">
              <a:latin typeface="Arial"/>
              <a:cs typeface="Arial"/>
            </a:endParaRPr>
          </a:p>
          <a:p>
            <a:pPr marL="386557" indent="-359525">
              <a:spcBef>
                <a:spcPts val="85"/>
              </a:spcBef>
              <a:buAutoNum type="arabicPeriod"/>
              <a:tabLst>
                <a:tab pos="387908" algn="l"/>
              </a:tabLst>
            </a:pPr>
            <a:r>
              <a:rPr sz="2200" spc="21" dirty="0">
                <a:solidFill>
                  <a:srgbClr val="414042"/>
                </a:solidFill>
                <a:latin typeface="Arial"/>
                <a:cs typeface="Arial"/>
              </a:rPr>
              <a:t>How </a:t>
            </a:r>
            <a:r>
              <a:rPr sz="2200" spc="11" dirty="0">
                <a:solidFill>
                  <a:srgbClr val="414042"/>
                </a:solidFill>
                <a:latin typeface="Arial"/>
                <a:cs typeface="Arial"/>
              </a:rPr>
              <a:t>you </a:t>
            </a:r>
            <a:r>
              <a:rPr sz="2200" dirty="0">
                <a:solidFill>
                  <a:srgbClr val="414042"/>
                </a:solidFill>
                <a:latin typeface="Arial"/>
                <a:cs typeface="Arial"/>
              </a:rPr>
              <a:t>tested</a:t>
            </a:r>
            <a:r>
              <a:rPr sz="2200" spc="-21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2200" dirty="0">
                <a:solidFill>
                  <a:srgbClr val="414042"/>
                </a:solidFill>
                <a:latin typeface="Arial"/>
                <a:cs typeface="Arial"/>
              </a:rPr>
              <a:t>it.</a:t>
            </a:r>
            <a:endParaRPr sz="2200" dirty="0">
              <a:latin typeface="Arial"/>
              <a:cs typeface="Arial"/>
            </a:endParaRPr>
          </a:p>
          <a:p>
            <a:pPr marL="386557" indent="-359525">
              <a:spcBef>
                <a:spcPts val="85"/>
              </a:spcBef>
              <a:buAutoNum type="arabicPeriod"/>
              <a:tabLst>
                <a:tab pos="387908" algn="l"/>
              </a:tabLst>
            </a:pPr>
            <a:r>
              <a:rPr sz="2200" spc="-11" dirty="0">
                <a:solidFill>
                  <a:srgbClr val="414042"/>
                </a:solidFill>
                <a:latin typeface="Arial"/>
                <a:cs typeface="Arial"/>
              </a:rPr>
              <a:t>Illustrate </a:t>
            </a:r>
            <a:r>
              <a:rPr sz="2200" dirty="0">
                <a:solidFill>
                  <a:srgbClr val="414042"/>
                </a:solidFill>
                <a:latin typeface="Arial"/>
                <a:cs typeface="Arial"/>
              </a:rPr>
              <a:t>your </a:t>
            </a:r>
            <a:r>
              <a:rPr sz="2200" spc="11" dirty="0">
                <a:solidFill>
                  <a:srgbClr val="414042"/>
                </a:solidFill>
                <a:latin typeface="Arial"/>
                <a:cs typeface="Arial"/>
              </a:rPr>
              <a:t>methods </a:t>
            </a:r>
            <a:r>
              <a:rPr sz="2200" dirty="0">
                <a:solidFill>
                  <a:srgbClr val="414042"/>
                </a:solidFill>
                <a:latin typeface="Arial"/>
                <a:cs typeface="Arial"/>
              </a:rPr>
              <a:t>if </a:t>
            </a:r>
            <a:r>
              <a:rPr sz="2200" spc="11" dirty="0">
                <a:solidFill>
                  <a:srgbClr val="414042"/>
                </a:solidFill>
                <a:latin typeface="Arial"/>
                <a:cs typeface="Arial"/>
              </a:rPr>
              <a:t>you </a:t>
            </a:r>
            <a:r>
              <a:rPr sz="2200" spc="43" dirty="0">
                <a:solidFill>
                  <a:srgbClr val="414042"/>
                </a:solidFill>
                <a:latin typeface="Arial"/>
                <a:cs typeface="Arial"/>
              </a:rPr>
              <a:t>can!</a:t>
            </a:r>
            <a:endParaRPr sz="2200" dirty="0">
              <a:latin typeface="Arial"/>
              <a:cs typeface="Arial"/>
            </a:endParaRPr>
          </a:p>
        </p:txBody>
      </p:sp>
      <p:sp>
        <p:nvSpPr>
          <p:cNvPr id="5" name="object 5">
            <a:extLst>
              <a:ext uri="{FF2B5EF4-FFF2-40B4-BE49-F238E27FC236}">
                <a16:creationId xmlns:a16="http://schemas.microsoft.com/office/drawing/2014/main" id="{D825485C-DDA8-8FEA-6CC2-2B90D1F1B86A}"/>
              </a:ext>
            </a:extLst>
          </p:cNvPr>
          <p:cNvSpPr txBox="1"/>
          <p:nvPr/>
        </p:nvSpPr>
        <p:spPr>
          <a:xfrm>
            <a:off x="33952994" y="1010773"/>
            <a:ext cx="7722465" cy="3309845"/>
          </a:xfrm>
          <a:prstGeom prst="rect">
            <a:avLst/>
          </a:prstGeom>
        </p:spPr>
        <p:txBody>
          <a:bodyPr vert="horz" wrap="square" lIns="0" tIns="144618" rIns="0" bIns="0" rtlCol="0">
            <a:spAutoFit/>
          </a:bodyPr>
          <a:lstStyle/>
          <a:p>
            <a:pPr marL="27032">
              <a:spcBef>
                <a:spcPts val="1139"/>
              </a:spcBef>
            </a:pPr>
            <a:r>
              <a:rPr sz="3000" b="1" spc="-11" dirty="0">
                <a:solidFill>
                  <a:srgbClr val="414042"/>
                </a:solidFill>
                <a:latin typeface="Arial Black"/>
                <a:cs typeface="Arial Black"/>
              </a:rPr>
              <a:t>Ammo</a:t>
            </a:r>
            <a:r>
              <a:rPr sz="3000" b="1" spc="-74" dirty="0">
                <a:solidFill>
                  <a:srgbClr val="414042"/>
                </a:solidFill>
                <a:latin typeface="Arial Black"/>
                <a:cs typeface="Arial Black"/>
              </a:rPr>
              <a:t> </a:t>
            </a:r>
            <a:r>
              <a:rPr sz="3000" b="1" spc="-21" dirty="0">
                <a:solidFill>
                  <a:srgbClr val="414042"/>
                </a:solidFill>
                <a:latin typeface="Arial Black"/>
                <a:cs typeface="Arial Black"/>
              </a:rPr>
              <a:t>Bar</a:t>
            </a:r>
            <a:endParaRPr sz="3000" dirty="0">
              <a:latin typeface="Arial Black"/>
              <a:cs typeface="Arial Black"/>
            </a:endParaRPr>
          </a:p>
          <a:p>
            <a:pPr marL="27032">
              <a:spcBef>
                <a:spcPts val="692"/>
              </a:spcBef>
            </a:pPr>
            <a:r>
              <a:rPr sz="2000" spc="11" dirty="0">
                <a:solidFill>
                  <a:srgbClr val="414042"/>
                </a:solidFill>
                <a:latin typeface="Arial"/>
                <a:cs typeface="Arial"/>
              </a:rPr>
              <a:t>Delete this </a:t>
            </a:r>
            <a:r>
              <a:rPr sz="2000" spc="21" dirty="0">
                <a:solidFill>
                  <a:srgbClr val="414042"/>
                </a:solidFill>
                <a:latin typeface="Arial"/>
                <a:cs typeface="Arial"/>
              </a:rPr>
              <a:t>and </a:t>
            </a:r>
            <a:r>
              <a:rPr sz="2000" spc="11" dirty="0">
                <a:solidFill>
                  <a:srgbClr val="414042"/>
                </a:solidFill>
                <a:latin typeface="Arial"/>
                <a:cs typeface="Arial"/>
              </a:rPr>
              <a:t>replace </a:t>
            </a:r>
            <a:r>
              <a:rPr sz="2000" dirty="0">
                <a:solidFill>
                  <a:srgbClr val="414042"/>
                </a:solidFill>
                <a:latin typeface="Arial"/>
                <a:cs typeface="Arial"/>
              </a:rPr>
              <a:t>it </a:t>
            </a:r>
            <a:r>
              <a:rPr sz="2000" spc="21" dirty="0">
                <a:solidFill>
                  <a:srgbClr val="414042"/>
                </a:solidFill>
                <a:latin typeface="Arial"/>
                <a:cs typeface="Arial"/>
              </a:rPr>
              <a:t>with</a:t>
            </a:r>
            <a:r>
              <a:rPr sz="2000" spc="53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2000" spc="-11" dirty="0">
                <a:solidFill>
                  <a:srgbClr val="414042"/>
                </a:solidFill>
                <a:latin typeface="Arial"/>
                <a:cs typeface="Arial"/>
              </a:rPr>
              <a:t>your…</a:t>
            </a:r>
            <a:endParaRPr lang="en-AU" sz="2000" spc="-11" dirty="0">
              <a:solidFill>
                <a:srgbClr val="414042"/>
              </a:solidFill>
              <a:latin typeface="Arial"/>
              <a:cs typeface="Arial"/>
            </a:endParaRPr>
          </a:p>
          <a:p>
            <a:pPr marL="386557" indent="-359525">
              <a:spcBef>
                <a:spcPts val="1501"/>
              </a:spcBef>
              <a:buChar char="•"/>
              <a:tabLst>
                <a:tab pos="386557" algn="l"/>
                <a:tab pos="387908" algn="l"/>
              </a:tabLst>
            </a:pPr>
            <a:r>
              <a:rPr lang="en-AU" sz="2000" spc="32" dirty="0">
                <a:solidFill>
                  <a:srgbClr val="414042"/>
                </a:solidFill>
                <a:latin typeface="Arial"/>
                <a:cs typeface="Arial"/>
              </a:rPr>
              <a:t>Extra</a:t>
            </a:r>
            <a:r>
              <a:rPr lang="en-AU" sz="2000" spc="11" dirty="0">
                <a:solidFill>
                  <a:srgbClr val="414042"/>
                </a:solidFill>
                <a:latin typeface="Arial"/>
                <a:cs typeface="Arial"/>
              </a:rPr>
              <a:t> Graphs</a:t>
            </a:r>
            <a:endParaRPr lang="en-AU" sz="2000" dirty="0">
              <a:latin typeface="Arial"/>
              <a:cs typeface="Arial"/>
            </a:endParaRPr>
          </a:p>
          <a:p>
            <a:pPr marL="386557" indent="-359525">
              <a:spcBef>
                <a:spcPts val="1309"/>
              </a:spcBef>
              <a:buChar char="•"/>
              <a:tabLst>
                <a:tab pos="386557" algn="l"/>
                <a:tab pos="387908" algn="l"/>
              </a:tabLst>
            </a:pPr>
            <a:r>
              <a:rPr lang="en-AU" sz="2000" spc="32" dirty="0">
                <a:solidFill>
                  <a:srgbClr val="414042"/>
                </a:solidFill>
                <a:latin typeface="Arial"/>
                <a:cs typeface="Arial"/>
              </a:rPr>
              <a:t>Extra</a:t>
            </a:r>
            <a:r>
              <a:rPr lang="en-AU" sz="2000" spc="11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lang="en-AU" sz="2000" spc="-11" dirty="0">
                <a:solidFill>
                  <a:srgbClr val="414042"/>
                </a:solidFill>
                <a:latin typeface="Arial"/>
                <a:cs typeface="Arial"/>
              </a:rPr>
              <a:t>Tables</a:t>
            </a:r>
            <a:endParaRPr lang="en-AU" sz="2000" dirty="0">
              <a:latin typeface="Arial"/>
              <a:cs typeface="Arial"/>
            </a:endParaRPr>
          </a:p>
          <a:p>
            <a:pPr marL="386557" indent="-359525">
              <a:spcBef>
                <a:spcPts val="1309"/>
              </a:spcBef>
              <a:buChar char="•"/>
              <a:tabLst>
                <a:tab pos="386557" algn="l"/>
                <a:tab pos="387908" algn="l"/>
              </a:tabLst>
            </a:pPr>
            <a:r>
              <a:rPr lang="en-AU" sz="2000" spc="32" dirty="0">
                <a:solidFill>
                  <a:srgbClr val="414042"/>
                </a:solidFill>
                <a:latin typeface="Arial"/>
                <a:cs typeface="Arial"/>
              </a:rPr>
              <a:t>Extra</a:t>
            </a:r>
            <a:r>
              <a:rPr lang="en-AU" sz="2000" spc="11" dirty="0">
                <a:solidFill>
                  <a:srgbClr val="414042"/>
                </a:solidFill>
                <a:latin typeface="Arial"/>
                <a:cs typeface="Arial"/>
              </a:rPr>
              <a:t> Figures</a:t>
            </a:r>
            <a:endParaRPr lang="en-AU" sz="2000" dirty="0">
              <a:latin typeface="Arial"/>
              <a:cs typeface="Arial"/>
            </a:endParaRPr>
          </a:p>
          <a:p>
            <a:pPr marL="386557" marR="10813" indent="-359525">
              <a:lnSpc>
                <a:spcPct val="104400"/>
              </a:lnSpc>
              <a:spcBef>
                <a:spcPts val="1203"/>
              </a:spcBef>
              <a:buChar char="•"/>
              <a:tabLst>
                <a:tab pos="386557" algn="l"/>
                <a:tab pos="387908" algn="l"/>
              </a:tabLst>
            </a:pPr>
            <a:r>
              <a:rPr lang="en-AU" sz="2000" spc="32" dirty="0">
                <a:solidFill>
                  <a:srgbClr val="414042"/>
                </a:solidFill>
                <a:latin typeface="Arial"/>
                <a:cs typeface="Arial"/>
              </a:rPr>
              <a:t>Extra </a:t>
            </a:r>
            <a:r>
              <a:rPr lang="en-AU" sz="2000" spc="11" dirty="0">
                <a:solidFill>
                  <a:srgbClr val="414042"/>
                </a:solidFill>
                <a:latin typeface="Arial"/>
                <a:cs typeface="Arial"/>
              </a:rPr>
              <a:t>information </a:t>
            </a:r>
            <a:r>
              <a:rPr lang="en-AU" sz="2000" spc="21" dirty="0">
                <a:solidFill>
                  <a:srgbClr val="414042"/>
                </a:solidFill>
                <a:latin typeface="Arial"/>
                <a:cs typeface="Arial"/>
              </a:rPr>
              <a:t>you </a:t>
            </a:r>
            <a:r>
              <a:rPr lang="en-AU" sz="2000" spc="11" dirty="0">
                <a:solidFill>
                  <a:srgbClr val="414042"/>
                </a:solidFill>
                <a:latin typeface="Arial"/>
                <a:cs typeface="Arial"/>
              </a:rPr>
              <a:t>are </a:t>
            </a:r>
            <a:r>
              <a:rPr lang="en-AU" sz="2000" spc="21" dirty="0">
                <a:solidFill>
                  <a:srgbClr val="414042"/>
                </a:solidFill>
                <a:latin typeface="Arial"/>
                <a:cs typeface="Arial"/>
              </a:rPr>
              <a:t>worried  about </a:t>
            </a:r>
            <a:r>
              <a:rPr lang="en-AU" sz="2000" spc="11" dirty="0">
                <a:solidFill>
                  <a:srgbClr val="414042"/>
                </a:solidFill>
                <a:latin typeface="Arial"/>
                <a:cs typeface="Arial"/>
              </a:rPr>
              <a:t>leaving</a:t>
            </a:r>
            <a:r>
              <a:rPr lang="en-AU" sz="2000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lang="en-AU" sz="2000" spc="11" dirty="0">
                <a:solidFill>
                  <a:srgbClr val="414042"/>
                </a:solidFill>
                <a:latin typeface="Arial"/>
                <a:cs typeface="Arial"/>
              </a:rPr>
              <a:t>out.</a:t>
            </a:r>
            <a:endParaRPr lang="en-AU" sz="2000" dirty="0">
              <a:latin typeface="Arial"/>
              <a:cs typeface="Arial"/>
            </a:endParaRPr>
          </a:p>
          <a:p>
            <a:pPr marL="27032">
              <a:spcBef>
                <a:spcPts val="692"/>
              </a:spcBef>
            </a:pPr>
            <a:endParaRPr sz="1916" dirty="0">
              <a:latin typeface="Arial"/>
              <a:cs typeface="Arial"/>
            </a:endParaRPr>
          </a:p>
        </p:txBody>
      </p:sp>
      <p:sp>
        <p:nvSpPr>
          <p:cNvPr id="6" name="object 7">
            <a:extLst>
              <a:ext uri="{FF2B5EF4-FFF2-40B4-BE49-F238E27FC236}">
                <a16:creationId xmlns:a16="http://schemas.microsoft.com/office/drawing/2014/main" id="{5C6FD25C-63D7-0610-5BE2-8BFFE8F5F75E}"/>
              </a:ext>
            </a:extLst>
          </p:cNvPr>
          <p:cNvSpPr txBox="1"/>
          <p:nvPr/>
        </p:nvSpPr>
        <p:spPr>
          <a:xfrm>
            <a:off x="33952993" y="7394978"/>
            <a:ext cx="7722467" cy="1750953"/>
          </a:xfrm>
          <a:prstGeom prst="rect">
            <a:avLst/>
          </a:prstGeom>
        </p:spPr>
        <p:txBody>
          <a:bodyPr vert="horz" wrap="square" lIns="0" tIns="220306" rIns="0" bIns="0" rtlCol="0">
            <a:spAutoFit/>
          </a:bodyPr>
          <a:lstStyle/>
          <a:p>
            <a:pPr marL="27032">
              <a:spcBef>
                <a:spcPts val="1735"/>
              </a:spcBef>
            </a:pPr>
            <a:r>
              <a:rPr sz="3000" b="1" spc="-11" dirty="0">
                <a:solidFill>
                  <a:srgbClr val="414042"/>
                </a:solidFill>
                <a:latin typeface="Arial"/>
                <a:cs typeface="Arial"/>
              </a:rPr>
              <a:t>Heading Title</a:t>
            </a:r>
            <a:endParaRPr sz="3000" b="1" dirty="0">
              <a:latin typeface="Arial"/>
              <a:cs typeface="Arial"/>
            </a:endParaRPr>
          </a:p>
          <a:p>
            <a:pPr marL="27032" marR="35142">
              <a:lnSpc>
                <a:spcPct val="104400"/>
              </a:lnSpc>
              <a:spcBef>
                <a:spcPts val="1000"/>
              </a:spcBef>
            </a:pPr>
            <a:r>
              <a:rPr sz="2000" spc="21" dirty="0">
                <a:solidFill>
                  <a:srgbClr val="414042"/>
                </a:solidFill>
                <a:latin typeface="Arial"/>
                <a:cs typeface="Arial"/>
              </a:rPr>
              <a:t>Lorem </a:t>
            </a:r>
            <a:r>
              <a:rPr sz="2000" spc="11" dirty="0">
                <a:solidFill>
                  <a:srgbClr val="414042"/>
                </a:solidFill>
                <a:latin typeface="Arial"/>
                <a:cs typeface="Arial"/>
              </a:rPr>
              <a:t>ipsum dolor </a:t>
            </a:r>
            <a:r>
              <a:rPr sz="2000" dirty="0">
                <a:solidFill>
                  <a:srgbClr val="414042"/>
                </a:solidFill>
                <a:latin typeface="Arial"/>
                <a:cs typeface="Arial"/>
              </a:rPr>
              <a:t>sit </a:t>
            </a:r>
            <a:r>
              <a:rPr sz="2000" spc="11" dirty="0">
                <a:solidFill>
                  <a:srgbClr val="414042"/>
                </a:solidFill>
                <a:latin typeface="Arial"/>
                <a:cs typeface="Arial"/>
              </a:rPr>
              <a:t>amet, at </a:t>
            </a:r>
            <a:r>
              <a:rPr sz="2000" dirty="0">
                <a:solidFill>
                  <a:srgbClr val="414042"/>
                </a:solidFill>
                <a:latin typeface="Arial"/>
                <a:cs typeface="Arial"/>
              </a:rPr>
              <a:t>elitr </a:t>
            </a:r>
            <a:r>
              <a:rPr sz="2000" spc="11" dirty="0">
                <a:solidFill>
                  <a:srgbClr val="414042"/>
                </a:solidFill>
                <a:latin typeface="Arial"/>
                <a:cs typeface="Arial"/>
              </a:rPr>
              <a:t>vivendum </a:t>
            </a:r>
            <a:r>
              <a:rPr sz="2000" spc="21" dirty="0">
                <a:solidFill>
                  <a:srgbClr val="414042"/>
                </a:solidFill>
                <a:latin typeface="Arial"/>
                <a:cs typeface="Arial"/>
              </a:rPr>
              <a:t>indoctum </a:t>
            </a:r>
            <a:r>
              <a:rPr sz="2000" dirty="0">
                <a:solidFill>
                  <a:srgbClr val="414042"/>
                </a:solidFill>
                <a:latin typeface="Arial"/>
                <a:cs typeface="Arial"/>
              </a:rPr>
              <a:t>sit, </a:t>
            </a:r>
            <a:r>
              <a:rPr sz="2000" spc="11" dirty="0">
                <a:solidFill>
                  <a:srgbClr val="414042"/>
                </a:solidFill>
                <a:latin typeface="Arial"/>
                <a:cs typeface="Arial"/>
              </a:rPr>
              <a:t>fugit  </a:t>
            </a:r>
            <a:r>
              <a:rPr sz="2000" spc="21" dirty="0">
                <a:solidFill>
                  <a:srgbClr val="414042"/>
                </a:solidFill>
                <a:latin typeface="Arial"/>
                <a:cs typeface="Arial"/>
              </a:rPr>
              <a:t>populo sea </a:t>
            </a:r>
            <a:r>
              <a:rPr sz="2000" spc="11" dirty="0">
                <a:solidFill>
                  <a:srgbClr val="414042"/>
                </a:solidFill>
                <a:latin typeface="Arial"/>
                <a:cs typeface="Arial"/>
              </a:rPr>
              <a:t>ea. In vero </a:t>
            </a:r>
            <a:r>
              <a:rPr sz="2000" spc="21" dirty="0">
                <a:solidFill>
                  <a:srgbClr val="414042"/>
                </a:solidFill>
                <a:latin typeface="Arial"/>
                <a:cs typeface="Arial"/>
              </a:rPr>
              <a:t>omnesque eam. Eu </a:t>
            </a:r>
            <a:r>
              <a:rPr sz="2000" spc="11" dirty="0">
                <a:solidFill>
                  <a:srgbClr val="414042"/>
                </a:solidFill>
                <a:latin typeface="Arial"/>
                <a:cs typeface="Arial"/>
              </a:rPr>
              <a:t>vulputate interesset quo,  </a:t>
            </a:r>
            <a:r>
              <a:rPr sz="2000" spc="21" dirty="0">
                <a:solidFill>
                  <a:srgbClr val="414042"/>
                </a:solidFill>
                <a:latin typeface="Arial"/>
                <a:cs typeface="Arial"/>
              </a:rPr>
              <a:t>vim ut </a:t>
            </a:r>
            <a:r>
              <a:rPr sz="2000" spc="11" dirty="0">
                <a:solidFill>
                  <a:srgbClr val="414042"/>
                </a:solidFill>
                <a:latin typeface="Arial"/>
                <a:cs typeface="Arial"/>
              </a:rPr>
              <a:t>vitae </a:t>
            </a:r>
            <a:r>
              <a:rPr sz="2000" dirty="0">
                <a:solidFill>
                  <a:srgbClr val="414042"/>
                </a:solidFill>
                <a:latin typeface="Arial"/>
                <a:cs typeface="Arial"/>
              </a:rPr>
              <a:t>altera </a:t>
            </a:r>
            <a:r>
              <a:rPr sz="2000" spc="11" dirty="0">
                <a:solidFill>
                  <a:srgbClr val="414042"/>
                </a:solidFill>
                <a:latin typeface="Arial"/>
                <a:cs typeface="Arial"/>
              </a:rPr>
              <a:t>sanctus, </a:t>
            </a:r>
            <a:r>
              <a:rPr sz="2000" spc="21" dirty="0">
                <a:solidFill>
                  <a:srgbClr val="414042"/>
                </a:solidFill>
                <a:latin typeface="Arial"/>
                <a:cs typeface="Arial"/>
              </a:rPr>
              <a:t>vim </a:t>
            </a:r>
            <a:r>
              <a:rPr sz="2000" spc="11" dirty="0">
                <a:solidFill>
                  <a:srgbClr val="414042"/>
                </a:solidFill>
                <a:latin typeface="Arial"/>
                <a:cs typeface="Arial"/>
              </a:rPr>
              <a:t>et laudem</a:t>
            </a:r>
            <a:r>
              <a:rPr sz="2000" spc="85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2000" spc="11" dirty="0" err="1">
                <a:solidFill>
                  <a:srgbClr val="414042"/>
                </a:solidFill>
                <a:latin typeface="Arial"/>
                <a:cs typeface="Arial"/>
              </a:rPr>
              <a:t>splendide</a:t>
            </a:r>
            <a:r>
              <a:rPr sz="2000" spc="11" dirty="0">
                <a:solidFill>
                  <a:srgbClr val="414042"/>
                </a:solidFill>
                <a:latin typeface="Arial"/>
                <a:cs typeface="Arial"/>
              </a:rPr>
              <a:t>.</a:t>
            </a:r>
            <a:endParaRPr sz="2000" dirty="0">
              <a:latin typeface="Arial"/>
              <a:cs typeface="Arial"/>
            </a:endParaRPr>
          </a:p>
        </p:txBody>
      </p:sp>
      <p:sp>
        <p:nvSpPr>
          <p:cNvPr id="7" name="object 11">
            <a:extLst>
              <a:ext uri="{FF2B5EF4-FFF2-40B4-BE49-F238E27FC236}">
                <a16:creationId xmlns:a16="http://schemas.microsoft.com/office/drawing/2014/main" id="{78E010A5-8683-2515-D6FA-3013209D4C46}"/>
              </a:ext>
            </a:extLst>
          </p:cNvPr>
          <p:cNvSpPr txBox="1"/>
          <p:nvPr/>
        </p:nvSpPr>
        <p:spPr>
          <a:xfrm>
            <a:off x="1239075" y="20858028"/>
            <a:ext cx="7612539" cy="2778170"/>
          </a:xfrm>
          <a:prstGeom prst="rect">
            <a:avLst/>
          </a:prstGeom>
        </p:spPr>
        <p:txBody>
          <a:bodyPr vert="horz" wrap="square" lIns="0" tIns="325729" rIns="0" bIns="0" rtlCol="0">
            <a:spAutoFit/>
          </a:bodyPr>
          <a:lstStyle/>
          <a:p>
            <a:pPr marL="27032">
              <a:spcBef>
                <a:spcPts val="2565"/>
              </a:spcBef>
            </a:pPr>
            <a:r>
              <a:rPr sz="4200" b="1" spc="-43" dirty="0">
                <a:solidFill>
                  <a:srgbClr val="414042"/>
                </a:solidFill>
                <a:latin typeface="Arial Black"/>
                <a:cs typeface="Arial Black"/>
              </a:rPr>
              <a:t>Results</a:t>
            </a:r>
            <a:endParaRPr lang="en-AU" sz="4200" dirty="0">
              <a:latin typeface="Arial Black"/>
              <a:cs typeface="Arial Black"/>
            </a:endParaRPr>
          </a:p>
          <a:p>
            <a:pPr marL="27032" marR="2827542">
              <a:lnSpc>
                <a:spcPct val="103299"/>
              </a:lnSpc>
              <a:spcBef>
                <a:spcPts val="1213"/>
              </a:spcBef>
            </a:pPr>
            <a:r>
              <a:rPr lang="en-AU" sz="2200" dirty="0">
                <a:solidFill>
                  <a:srgbClr val="414042"/>
                </a:solidFill>
                <a:latin typeface="Arial"/>
                <a:cs typeface="Arial"/>
              </a:rPr>
              <a:t>Present </a:t>
            </a:r>
            <a:r>
              <a:rPr lang="en-AU" sz="2200" spc="11" dirty="0">
                <a:solidFill>
                  <a:srgbClr val="414042"/>
                </a:solidFill>
                <a:latin typeface="Arial"/>
                <a:cs typeface="Arial"/>
              </a:rPr>
              <a:t>the </a:t>
            </a:r>
            <a:r>
              <a:rPr lang="en-AU" sz="2200" dirty="0">
                <a:solidFill>
                  <a:srgbClr val="414042"/>
                </a:solidFill>
                <a:latin typeface="Arial"/>
                <a:cs typeface="Arial"/>
              </a:rPr>
              <a:t>results </a:t>
            </a:r>
            <a:r>
              <a:rPr lang="en-AU" sz="2200" spc="11" dirty="0">
                <a:solidFill>
                  <a:srgbClr val="414042"/>
                </a:solidFill>
                <a:latin typeface="Arial"/>
                <a:cs typeface="Arial"/>
              </a:rPr>
              <a:t>of </a:t>
            </a:r>
            <a:r>
              <a:rPr lang="en-AU" sz="2200" dirty="0">
                <a:solidFill>
                  <a:srgbClr val="414042"/>
                </a:solidFill>
                <a:latin typeface="Arial"/>
                <a:cs typeface="Arial"/>
              </a:rPr>
              <a:t>your findings  (feel </a:t>
            </a:r>
            <a:r>
              <a:rPr lang="en-AU" sz="2200" spc="11" dirty="0">
                <a:solidFill>
                  <a:srgbClr val="414042"/>
                </a:solidFill>
                <a:latin typeface="Arial"/>
                <a:cs typeface="Arial"/>
              </a:rPr>
              <a:t>free </a:t>
            </a:r>
            <a:r>
              <a:rPr lang="en-AU" sz="2200" dirty="0">
                <a:solidFill>
                  <a:srgbClr val="414042"/>
                </a:solidFill>
                <a:latin typeface="Arial"/>
                <a:cs typeface="Arial"/>
              </a:rPr>
              <a:t>to </a:t>
            </a:r>
            <a:r>
              <a:rPr lang="en-AU" sz="2200" spc="11" dirty="0">
                <a:solidFill>
                  <a:srgbClr val="414042"/>
                </a:solidFill>
                <a:latin typeface="Arial"/>
                <a:cs typeface="Arial"/>
              </a:rPr>
              <a:t>add</a:t>
            </a:r>
            <a:r>
              <a:rPr lang="en-AU" sz="2200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lang="en-AU" sz="2200" spc="21" dirty="0">
                <a:solidFill>
                  <a:srgbClr val="414042"/>
                </a:solidFill>
                <a:latin typeface="Arial"/>
                <a:cs typeface="Arial"/>
              </a:rPr>
              <a:t>graphics!)</a:t>
            </a:r>
            <a:endParaRPr lang="en-AU" sz="2200" dirty="0">
              <a:latin typeface="Arial"/>
              <a:cs typeface="Arial"/>
            </a:endParaRPr>
          </a:p>
          <a:p>
            <a:pPr marL="386557" indent="-359525">
              <a:spcBef>
                <a:spcPts val="1288"/>
              </a:spcBef>
              <a:buChar char="•"/>
              <a:tabLst>
                <a:tab pos="387908" algn="l"/>
              </a:tabLst>
            </a:pPr>
            <a:r>
              <a:rPr sz="2200" spc="21" dirty="0">
                <a:solidFill>
                  <a:srgbClr val="414042"/>
                </a:solidFill>
                <a:latin typeface="Arial"/>
                <a:cs typeface="Arial"/>
              </a:rPr>
              <a:t>Graph/table </a:t>
            </a:r>
            <a:r>
              <a:rPr sz="2200" spc="11" dirty="0">
                <a:solidFill>
                  <a:srgbClr val="414042"/>
                </a:solidFill>
                <a:latin typeface="Arial"/>
                <a:cs typeface="Arial"/>
              </a:rPr>
              <a:t>with </a:t>
            </a:r>
            <a:r>
              <a:rPr sz="2200" dirty="0">
                <a:solidFill>
                  <a:srgbClr val="414042"/>
                </a:solidFill>
                <a:latin typeface="Arial"/>
                <a:cs typeface="Arial"/>
              </a:rPr>
              <a:t>essential</a:t>
            </a:r>
            <a:r>
              <a:rPr sz="2200" spc="-11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2200" dirty="0">
                <a:solidFill>
                  <a:srgbClr val="414042"/>
                </a:solidFill>
                <a:latin typeface="Arial"/>
                <a:cs typeface="Arial"/>
              </a:rPr>
              <a:t>results.</a:t>
            </a:r>
            <a:endParaRPr sz="2200" dirty="0">
              <a:latin typeface="Arial"/>
              <a:cs typeface="Arial"/>
            </a:endParaRPr>
          </a:p>
          <a:p>
            <a:pPr marL="386557" indent="-359525">
              <a:spcBef>
                <a:spcPts val="894"/>
              </a:spcBef>
              <a:buChar char="•"/>
              <a:tabLst>
                <a:tab pos="387908" algn="l"/>
              </a:tabLst>
            </a:pPr>
            <a:r>
              <a:rPr sz="2200" spc="11" dirty="0">
                <a:solidFill>
                  <a:srgbClr val="414042"/>
                </a:solidFill>
                <a:latin typeface="Arial"/>
                <a:cs typeface="Arial"/>
              </a:rPr>
              <a:t>All the </a:t>
            </a:r>
            <a:r>
              <a:rPr sz="2200" dirty="0">
                <a:solidFill>
                  <a:srgbClr val="414042"/>
                </a:solidFill>
                <a:latin typeface="Arial"/>
                <a:cs typeface="Arial"/>
              </a:rPr>
              <a:t>other </a:t>
            </a:r>
            <a:r>
              <a:rPr sz="2200" spc="11" dirty="0">
                <a:solidFill>
                  <a:srgbClr val="414042"/>
                </a:solidFill>
                <a:latin typeface="Arial"/>
                <a:cs typeface="Arial"/>
              </a:rPr>
              <a:t>correlations </a:t>
            </a:r>
            <a:r>
              <a:rPr sz="2200" dirty="0">
                <a:solidFill>
                  <a:srgbClr val="414042"/>
                </a:solidFill>
                <a:latin typeface="Arial"/>
                <a:cs typeface="Arial"/>
              </a:rPr>
              <a:t>to </a:t>
            </a:r>
            <a:r>
              <a:rPr sz="2200" spc="21" dirty="0">
                <a:solidFill>
                  <a:srgbClr val="414042"/>
                </a:solidFill>
                <a:latin typeface="Arial"/>
                <a:cs typeface="Arial"/>
              </a:rPr>
              <a:t>be </a:t>
            </a:r>
            <a:r>
              <a:rPr sz="2200" spc="11" dirty="0">
                <a:solidFill>
                  <a:srgbClr val="414042"/>
                </a:solidFill>
                <a:latin typeface="Arial"/>
                <a:cs typeface="Arial"/>
              </a:rPr>
              <a:t>placed in the </a:t>
            </a:r>
            <a:r>
              <a:rPr sz="2200" spc="21" dirty="0">
                <a:solidFill>
                  <a:srgbClr val="414042"/>
                </a:solidFill>
                <a:latin typeface="Arial"/>
                <a:cs typeface="Arial"/>
              </a:rPr>
              <a:t>ammo</a:t>
            </a:r>
            <a:r>
              <a:rPr sz="2200" spc="11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2200" spc="-32" dirty="0">
                <a:solidFill>
                  <a:srgbClr val="414042"/>
                </a:solidFill>
                <a:latin typeface="Arial"/>
                <a:cs typeface="Arial"/>
              </a:rPr>
              <a:t>bar.</a:t>
            </a:r>
            <a:endParaRPr sz="2200" dirty="0">
              <a:latin typeface="Arial"/>
              <a:cs typeface="Arial"/>
            </a:endParaRPr>
          </a:p>
        </p:txBody>
      </p:sp>
      <p:sp>
        <p:nvSpPr>
          <p:cNvPr id="8" name="object 12">
            <a:extLst>
              <a:ext uri="{FF2B5EF4-FFF2-40B4-BE49-F238E27FC236}">
                <a16:creationId xmlns:a16="http://schemas.microsoft.com/office/drawing/2014/main" id="{F49B892A-A862-8E62-7130-796186AA3B9F}"/>
              </a:ext>
            </a:extLst>
          </p:cNvPr>
          <p:cNvSpPr txBox="1"/>
          <p:nvPr/>
        </p:nvSpPr>
        <p:spPr>
          <a:xfrm>
            <a:off x="2246764" y="4545806"/>
            <a:ext cx="6604849" cy="947200"/>
          </a:xfrm>
          <a:prstGeom prst="rect">
            <a:avLst/>
          </a:prstGeom>
        </p:spPr>
        <p:txBody>
          <a:bodyPr vert="horz" wrap="square" lIns="0" tIns="29735" rIns="0" bIns="0" rtlCol="0">
            <a:spAutoFit/>
          </a:bodyPr>
          <a:lstStyle/>
          <a:p>
            <a:pPr marL="27032">
              <a:spcBef>
                <a:spcPts val="234"/>
              </a:spcBef>
            </a:pPr>
            <a:r>
              <a:rPr sz="3000" b="1" spc="-21" dirty="0">
                <a:solidFill>
                  <a:srgbClr val="7B7C7F"/>
                </a:solidFill>
                <a:latin typeface="Arial"/>
                <a:cs typeface="Arial"/>
              </a:rPr>
              <a:t>Presenter:</a:t>
            </a:r>
            <a:endParaRPr sz="3000" dirty="0">
              <a:latin typeface="Arial"/>
              <a:cs typeface="Arial"/>
            </a:endParaRPr>
          </a:p>
          <a:p>
            <a:pPr marL="27032">
              <a:spcBef>
                <a:spcPts val="21"/>
              </a:spcBef>
            </a:pPr>
            <a:r>
              <a:rPr sz="3000" spc="-43" dirty="0">
                <a:solidFill>
                  <a:srgbClr val="7B7C7F"/>
                </a:solidFill>
                <a:latin typeface="Arial"/>
                <a:cs typeface="Arial"/>
              </a:rPr>
              <a:t>Presenter</a:t>
            </a:r>
            <a:r>
              <a:rPr sz="3000" spc="-21" dirty="0">
                <a:solidFill>
                  <a:srgbClr val="7B7C7F"/>
                </a:solidFill>
                <a:latin typeface="Arial"/>
                <a:cs typeface="Arial"/>
              </a:rPr>
              <a:t> Name</a:t>
            </a:r>
            <a:endParaRPr sz="3000" dirty="0">
              <a:latin typeface="Arial"/>
              <a:cs typeface="Arial"/>
            </a:endParaRPr>
          </a:p>
        </p:txBody>
      </p:sp>
      <p:sp>
        <p:nvSpPr>
          <p:cNvPr id="9" name="object 22">
            <a:extLst>
              <a:ext uri="{FF2B5EF4-FFF2-40B4-BE49-F238E27FC236}">
                <a16:creationId xmlns:a16="http://schemas.microsoft.com/office/drawing/2014/main" id="{22027315-D6F1-A1EF-7D65-645A78003388}"/>
              </a:ext>
            </a:extLst>
          </p:cNvPr>
          <p:cNvSpPr txBox="1"/>
          <p:nvPr/>
        </p:nvSpPr>
        <p:spPr>
          <a:xfrm>
            <a:off x="12361192" y="1663672"/>
            <a:ext cx="18128635" cy="11131022"/>
          </a:xfrm>
          <a:prstGeom prst="rect">
            <a:avLst/>
          </a:prstGeom>
          <a:noFill/>
        </p:spPr>
        <p:txBody>
          <a:bodyPr vert="horz" wrap="square" lIns="0" tIns="25680" rIns="0" bIns="0" rtlCol="0">
            <a:spAutoFit/>
          </a:bodyPr>
          <a:lstStyle/>
          <a:p>
            <a:pPr marL="27032" marR="10813">
              <a:lnSpc>
                <a:spcPct val="100600"/>
              </a:lnSpc>
              <a:spcBef>
                <a:spcPts val="202"/>
              </a:spcBef>
            </a:pPr>
            <a:r>
              <a:rPr sz="12000" spc="-192" dirty="0">
                <a:solidFill>
                  <a:schemeClr val="bg1"/>
                </a:solidFill>
                <a:latin typeface="Arial"/>
                <a:cs typeface="Arial"/>
              </a:rPr>
              <a:t>Main </a:t>
            </a:r>
            <a:r>
              <a:rPr sz="12000" spc="-243" dirty="0">
                <a:solidFill>
                  <a:schemeClr val="bg1"/>
                </a:solidFill>
                <a:latin typeface="Arial"/>
                <a:cs typeface="Arial"/>
              </a:rPr>
              <a:t>finding </a:t>
            </a:r>
            <a:r>
              <a:rPr sz="12000" spc="-138" dirty="0">
                <a:solidFill>
                  <a:schemeClr val="bg1"/>
                </a:solidFill>
                <a:latin typeface="Arial"/>
                <a:cs typeface="Arial"/>
              </a:rPr>
              <a:t>goes </a:t>
            </a:r>
            <a:r>
              <a:rPr sz="12000" spc="-255" dirty="0">
                <a:solidFill>
                  <a:schemeClr val="bg1"/>
                </a:solidFill>
                <a:latin typeface="Arial"/>
                <a:cs typeface="Arial"/>
              </a:rPr>
              <a:t>here,  translated into </a:t>
            </a:r>
            <a:r>
              <a:rPr sz="12000" spc="-234" dirty="0">
                <a:solidFill>
                  <a:schemeClr val="bg1"/>
                </a:solidFill>
                <a:latin typeface="Arial"/>
                <a:cs typeface="Arial"/>
              </a:rPr>
              <a:t>plain </a:t>
            </a:r>
            <a:r>
              <a:rPr sz="12000" spc="-287" dirty="0">
                <a:solidFill>
                  <a:schemeClr val="bg1"/>
                </a:solidFill>
                <a:latin typeface="Arial"/>
                <a:cs typeface="Arial"/>
              </a:rPr>
              <a:t>English.  </a:t>
            </a:r>
            <a:r>
              <a:rPr sz="12000" spc="-96" dirty="0">
                <a:solidFill>
                  <a:schemeClr val="bg1"/>
                </a:solidFill>
                <a:latin typeface="Arial Black"/>
                <a:cs typeface="Arial Black"/>
              </a:rPr>
              <a:t>Emphasise</a:t>
            </a:r>
            <a:r>
              <a:rPr sz="12000" b="1" spc="-96" dirty="0">
                <a:solidFill>
                  <a:schemeClr val="bg1"/>
                </a:solidFill>
                <a:latin typeface="Arial Black"/>
                <a:cs typeface="Arial Black"/>
              </a:rPr>
              <a:t> </a:t>
            </a:r>
            <a:r>
              <a:rPr sz="12000" spc="-160" dirty="0">
                <a:solidFill>
                  <a:schemeClr val="bg1"/>
                </a:solidFill>
                <a:latin typeface="Arial"/>
                <a:cs typeface="Arial"/>
              </a:rPr>
              <a:t>the </a:t>
            </a:r>
            <a:r>
              <a:rPr sz="12000" spc="-170" dirty="0">
                <a:solidFill>
                  <a:schemeClr val="bg1"/>
                </a:solidFill>
                <a:latin typeface="Arial"/>
                <a:cs typeface="Arial"/>
              </a:rPr>
              <a:t>important  </a:t>
            </a:r>
            <a:r>
              <a:rPr sz="12000" spc="-202" dirty="0">
                <a:solidFill>
                  <a:schemeClr val="bg1"/>
                </a:solidFill>
                <a:latin typeface="Arial"/>
                <a:cs typeface="Arial"/>
              </a:rPr>
              <a:t>words </a:t>
            </a:r>
            <a:r>
              <a:rPr sz="12000" spc="-96" dirty="0">
                <a:solidFill>
                  <a:schemeClr val="bg1"/>
                </a:solidFill>
                <a:latin typeface="Arial"/>
                <a:cs typeface="Arial"/>
              </a:rPr>
              <a:t>or </a:t>
            </a:r>
            <a:r>
              <a:rPr sz="12000" spc="-243" dirty="0">
                <a:solidFill>
                  <a:schemeClr val="bg1"/>
                </a:solidFill>
                <a:latin typeface="Arial Black"/>
                <a:cs typeface="Arial Black"/>
              </a:rPr>
              <a:t>key</a:t>
            </a:r>
            <a:r>
              <a:rPr sz="12000" spc="298" dirty="0">
                <a:solidFill>
                  <a:schemeClr val="bg1"/>
                </a:solidFill>
                <a:latin typeface="Arial Black"/>
                <a:cs typeface="Arial Black"/>
              </a:rPr>
              <a:t> </a:t>
            </a:r>
            <a:r>
              <a:rPr sz="12000" spc="-106" dirty="0">
                <a:solidFill>
                  <a:schemeClr val="bg1"/>
                </a:solidFill>
                <a:latin typeface="Arial Black"/>
                <a:cs typeface="Arial Black"/>
              </a:rPr>
              <a:t>mes</a:t>
            </a:r>
            <a:r>
              <a:rPr lang="en-US" sz="12000" spc="-106" dirty="0">
                <a:solidFill>
                  <a:schemeClr val="bg1"/>
                </a:solidFill>
                <a:latin typeface="Arial Black"/>
                <a:cs typeface="Arial Black"/>
              </a:rPr>
              <a:t>s</a:t>
            </a:r>
            <a:r>
              <a:rPr sz="12000" spc="-106" dirty="0">
                <a:solidFill>
                  <a:schemeClr val="bg1"/>
                </a:solidFill>
                <a:latin typeface="Arial Black"/>
                <a:cs typeface="Arial Black"/>
              </a:rPr>
              <a:t>age</a:t>
            </a:r>
            <a:endParaRPr sz="12000" dirty="0">
              <a:solidFill>
                <a:schemeClr val="bg1"/>
              </a:solidFill>
              <a:latin typeface="Arial Black"/>
              <a:cs typeface="Arial Black"/>
            </a:endParaRPr>
          </a:p>
          <a:p>
            <a:pPr marL="27032">
              <a:spcBef>
                <a:spcPts val="96"/>
              </a:spcBef>
            </a:pPr>
            <a:r>
              <a:rPr sz="12000" spc="-170" dirty="0">
                <a:solidFill>
                  <a:schemeClr val="bg1"/>
                </a:solidFill>
                <a:latin typeface="Arial"/>
                <a:cs typeface="Arial"/>
              </a:rPr>
              <a:t>for more </a:t>
            </a:r>
            <a:r>
              <a:rPr sz="12000" spc="-213" dirty="0">
                <a:solidFill>
                  <a:schemeClr val="bg1"/>
                </a:solidFill>
                <a:latin typeface="Arial"/>
                <a:cs typeface="Arial"/>
              </a:rPr>
              <a:t>impact</a:t>
            </a:r>
            <a:r>
              <a:rPr sz="12000" spc="372" dirty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sz="12000" spc="-170" dirty="0">
                <a:solidFill>
                  <a:schemeClr val="bg1"/>
                </a:solidFill>
                <a:latin typeface="Arial"/>
                <a:cs typeface="Arial"/>
              </a:rPr>
              <a:t>and</a:t>
            </a:r>
            <a:endParaRPr sz="12000" dirty="0">
              <a:solidFill>
                <a:schemeClr val="bg1"/>
              </a:solidFill>
              <a:latin typeface="Arial"/>
              <a:cs typeface="Arial"/>
            </a:endParaRPr>
          </a:p>
          <a:p>
            <a:pPr marL="27032">
              <a:spcBef>
                <a:spcPts val="85"/>
              </a:spcBef>
            </a:pPr>
            <a:r>
              <a:rPr sz="12000" spc="-202" dirty="0">
                <a:solidFill>
                  <a:schemeClr val="bg1"/>
                </a:solidFill>
                <a:latin typeface="Arial Black"/>
                <a:cs typeface="Arial Black"/>
              </a:rPr>
              <a:t>readability</a:t>
            </a:r>
            <a:r>
              <a:rPr sz="12000" spc="-202" dirty="0">
                <a:solidFill>
                  <a:schemeClr val="bg1"/>
                </a:solidFill>
                <a:latin typeface="Arial"/>
                <a:cs typeface="Arial"/>
              </a:rPr>
              <a:t>.</a:t>
            </a:r>
            <a:endParaRPr sz="12000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10" name="object 7">
            <a:extLst>
              <a:ext uri="{FF2B5EF4-FFF2-40B4-BE49-F238E27FC236}">
                <a16:creationId xmlns:a16="http://schemas.microsoft.com/office/drawing/2014/main" id="{93381101-8E53-394A-C5A6-C55381D9A0CE}"/>
              </a:ext>
            </a:extLst>
          </p:cNvPr>
          <p:cNvSpPr txBox="1"/>
          <p:nvPr/>
        </p:nvSpPr>
        <p:spPr>
          <a:xfrm>
            <a:off x="33952990" y="11920757"/>
            <a:ext cx="7722467" cy="1747875"/>
          </a:xfrm>
          <a:prstGeom prst="rect">
            <a:avLst/>
          </a:prstGeom>
        </p:spPr>
        <p:txBody>
          <a:bodyPr vert="horz" wrap="square" lIns="0" tIns="220306" rIns="0" bIns="0" rtlCol="0">
            <a:spAutoFit/>
          </a:bodyPr>
          <a:lstStyle/>
          <a:p>
            <a:pPr marL="27032">
              <a:spcBef>
                <a:spcPts val="1735"/>
              </a:spcBef>
            </a:pPr>
            <a:r>
              <a:rPr sz="3000" b="1" spc="-11" dirty="0">
                <a:solidFill>
                  <a:srgbClr val="414042"/>
                </a:solidFill>
                <a:latin typeface="Arial"/>
                <a:cs typeface="Arial"/>
              </a:rPr>
              <a:t>Heading Title</a:t>
            </a:r>
            <a:endParaRPr sz="3000" b="1" dirty="0">
              <a:latin typeface="Arial"/>
              <a:cs typeface="Arial"/>
            </a:endParaRPr>
          </a:p>
          <a:p>
            <a:pPr marL="27032" marR="35142">
              <a:lnSpc>
                <a:spcPct val="104400"/>
              </a:lnSpc>
              <a:spcBef>
                <a:spcPts val="1000"/>
              </a:spcBef>
            </a:pPr>
            <a:r>
              <a:rPr sz="2000" spc="21" dirty="0">
                <a:solidFill>
                  <a:srgbClr val="414042"/>
                </a:solidFill>
                <a:latin typeface="Arial"/>
                <a:cs typeface="Arial"/>
              </a:rPr>
              <a:t>Lorem </a:t>
            </a:r>
            <a:r>
              <a:rPr sz="2000" spc="11" dirty="0">
                <a:solidFill>
                  <a:srgbClr val="414042"/>
                </a:solidFill>
                <a:latin typeface="Arial"/>
                <a:cs typeface="Arial"/>
              </a:rPr>
              <a:t>ipsum dolor </a:t>
            </a:r>
            <a:r>
              <a:rPr sz="2000" dirty="0">
                <a:solidFill>
                  <a:srgbClr val="414042"/>
                </a:solidFill>
                <a:latin typeface="Arial"/>
                <a:cs typeface="Arial"/>
              </a:rPr>
              <a:t>sit </a:t>
            </a:r>
            <a:r>
              <a:rPr sz="2000" spc="11" dirty="0">
                <a:solidFill>
                  <a:srgbClr val="414042"/>
                </a:solidFill>
                <a:latin typeface="Arial"/>
                <a:cs typeface="Arial"/>
              </a:rPr>
              <a:t>amet, at </a:t>
            </a:r>
            <a:r>
              <a:rPr sz="2000" dirty="0">
                <a:solidFill>
                  <a:srgbClr val="414042"/>
                </a:solidFill>
                <a:latin typeface="Arial"/>
                <a:cs typeface="Arial"/>
              </a:rPr>
              <a:t>elitr </a:t>
            </a:r>
            <a:r>
              <a:rPr sz="2000" spc="11" dirty="0">
                <a:solidFill>
                  <a:srgbClr val="414042"/>
                </a:solidFill>
                <a:latin typeface="Arial"/>
                <a:cs typeface="Arial"/>
              </a:rPr>
              <a:t>vivendum </a:t>
            </a:r>
            <a:r>
              <a:rPr sz="2000" spc="21" dirty="0">
                <a:solidFill>
                  <a:srgbClr val="414042"/>
                </a:solidFill>
                <a:latin typeface="Arial"/>
                <a:cs typeface="Arial"/>
              </a:rPr>
              <a:t>indoctum </a:t>
            </a:r>
            <a:r>
              <a:rPr sz="2000" dirty="0">
                <a:solidFill>
                  <a:srgbClr val="414042"/>
                </a:solidFill>
                <a:latin typeface="Arial"/>
                <a:cs typeface="Arial"/>
              </a:rPr>
              <a:t>sit, </a:t>
            </a:r>
            <a:r>
              <a:rPr sz="2000" spc="11" dirty="0">
                <a:solidFill>
                  <a:srgbClr val="414042"/>
                </a:solidFill>
                <a:latin typeface="Arial"/>
                <a:cs typeface="Arial"/>
              </a:rPr>
              <a:t>fugit  </a:t>
            </a:r>
            <a:r>
              <a:rPr sz="2000" spc="21" dirty="0">
                <a:solidFill>
                  <a:srgbClr val="414042"/>
                </a:solidFill>
                <a:latin typeface="Arial"/>
                <a:cs typeface="Arial"/>
              </a:rPr>
              <a:t>populo sea </a:t>
            </a:r>
            <a:r>
              <a:rPr sz="2000" spc="11" dirty="0">
                <a:solidFill>
                  <a:srgbClr val="414042"/>
                </a:solidFill>
                <a:latin typeface="Arial"/>
                <a:cs typeface="Arial"/>
              </a:rPr>
              <a:t>ea. In vero </a:t>
            </a:r>
            <a:r>
              <a:rPr sz="2000" spc="21" dirty="0">
                <a:solidFill>
                  <a:srgbClr val="414042"/>
                </a:solidFill>
                <a:latin typeface="Arial"/>
                <a:cs typeface="Arial"/>
              </a:rPr>
              <a:t>omnesque eam. Eu </a:t>
            </a:r>
            <a:r>
              <a:rPr sz="2000" spc="11" dirty="0">
                <a:solidFill>
                  <a:srgbClr val="414042"/>
                </a:solidFill>
                <a:latin typeface="Arial"/>
                <a:cs typeface="Arial"/>
              </a:rPr>
              <a:t>vulputate interesset quo,  </a:t>
            </a:r>
            <a:r>
              <a:rPr sz="2000" spc="21" dirty="0">
                <a:solidFill>
                  <a:srgbClr val="414042"/>
                </a:solidFill>
                <a:latin typeface="Arial"/>
                <a:cs typeface="Arial"/>
              </a:rPr>
              <a:t>vim ut </a:t>
            </a:r>
            <a:r>
              <a:rPr sz="2000" spc="11" dirty="0">
                <a:solidFill>
                  <a:srgbClr val="414042"/>
                </a:solidFill>
                <a:latin typeface="Arial"/>
                <a:cs typeface="Arial"/>
              </a:rPr>
              <a:t>vitae </a:t>
            </a:r>
            <a:r>
              <a:rPr sz="2000" dirty="0">
                <a:solidFill>
                  <a:srgbClr val="414042"/>
                </a:solidFill>
                <a:latin typeface="Arial"/>
                <a:cs typeface="Arial"/>
              </a:rPr>
              <a:t>altera </a:t>
            </a:r>
            <a:r>
              <a:rPr sz="2000" spc="11" dirty="0">
                <a:solidFill>
                  <a:srgbClr val="414042"/>
                </a:solidFill>
                <a:latin typeface="Arial"/>
                <a:cs typeface="Arial"/>
              </a:rPr>
              <a:t>sanctus, </a:t>
            </a:r>
            <a:r>
              <a:rPr sz="2000" spc="21" dirty="0">
                <a:solidFill>
                  <a:srgbClr val="414042"/>
                </a:solidFill>
                <a:latin typeface="Arial"/>
                <a:cs typeface="Arial"/>
              </a:rPr>
              <a:t>vim </a:t>
            </a:r>
            <a:r>
              <a:rPr sz="2000" spc="11" dirty="0">
                <a:solidFill>
                  <a:srgbClr val="414042"/>
                </a:solidFill>
                <a:latin typeface="Arial"/>
                <a:cs typeface="Arial"/>
              </a:rPr>
              <a:t>et laudem</a:t>
            </a:r>
            <a:r>
              <a:rPr sz="2000" spc="85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2000" spc="11" dirty="0" err="1">
                <a:solidFill>
                  <a:srgbClr val="414042"/>
                </a:solidFill>
                <a:latin typeface="Arial"/>
                <a:cs typeface="Arial"/>
              </a:rPr>
              <a:t>splendide</a:t>
            </a:r>
            <a:r>
              <a:rPr sz="2000" spc="11" dirty="0">
                <a:solidFill>
                  <a:srgbClr val="414042"/>
                </a:solidFill>
                <a:latin typeface="Arial"/>
                <a:cs typeface="Arial"/>
              </a:rPr>
              <a:t>.</a:t>
            </a:r>
            <a:endParaRPr sz="2000" dirty="0">
              <a:latin typeface="Arial"/>
              <a:cs typeface="Arial"/>
            </a:endParaRP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4EB95585-4355-094D-AD26-244230FB1D1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39074" y="4622006"/>
            <a:ext cx="800100" cy="838200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66C52670-20BF-2863-FA04-A12C42AF8CC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39074" y="5841206"/>
            <a:ext cx="800100" cy="838200"/>
          </a:xfrm>
          <a:prstGeom prst="rect">
            <a:avLst/>
          </a:prstGeom>
        </p:spPr>
      </p:pic>
      <p:sp>
        <p:nvSpPr>
          <p:cNvPr id="13" name="object 12">
            <a:extLst>
              <a:ext uri="{FF2B5EF4-FFF2-40B4-BE49-F238E27FC236}">
                <a16:creationId xmlns:a16="http://schemas.microsoft.com/office/drawing/2014/main" id="{F9BE4E97-E1B5-6A19-48E6-A34809912A67}"/>
              </a:ext>
            </a:extLst>
          </p:cNvPr>
          <p:cNvSpPr txBox="1"/>
          <p:nvPr/>
        </p:nvSpPr>
        <p:spPr>
          <a:xfrm>
            <a:off x="2399164" y="5895434"/>
            <a:ext cx="6604849" cy="1053126"/>
          </a:xfrm>
          <a:prstGeom prst="rect">
            <a:avLst/>
          </a:prstGeom>
        </p:spPr>
        <p:txBody>
          <a:bodyPr vert="horz" wrap="square" lIns="0" tIns="29735" rIns="0" bIns="0" rtlCol="0">
            <a:spAutoFit/>
          </a:bodyPr>
          <a:lstStyle/>
          <a:p>
            <a:pPr marL="27032" marR="10813">
              <a:lnSpc>
                <a:spcPct val="103299"/>
              </a:lnSpc>
              <a:spcBef>
                <a:spcPts val="2054"/>
              </a:spcBef>
            </a:pPr>
            <a:r>
              <a:rPr sz="2200" spc="11" dirty="0">
                <a:solidFill>
                  <a:srgbClr val="7B7C7F"/>
                </a:solidFill>
                <a:latin typeface="Arial"/>
                <a:cs typeface="Arial"/>
              </a:rPr>
              <a:t>Author </a:t>
            </a:r>
            <a:r>
              <a:rPr sz="2200" spc="-21" dirty="0">
                <a:solidFill>
                  <a:srgbClr val="7B7C7F"/>
                </a:solidFill>
                <a:latin typeface="Arial"/>
                <a:cs typeface="Arial"/>
              </a:rPr>
              <a:t>Name1, </a:t>
            </a:r>
            <a:r>
              <a:rPr sz="2200" spc="11" dirty="0">
                <a:solidFill>
                  <a:srgbClr val="7B7C7F"/>
                </a:solidFill>
                <a:latin typeface="Arial"/>
                <a:cs typeface="Arial"/>
              </a:rPr>
              <a:t>Author Name2,  </a:t>
            </a:r>
            <a:br>
              <a:rPr lang="en-AU" sz="2200" spc="11" dirty="0">
                <a:solidFill>
                  <a:srgbClr val="7B7C7F"/>
                </a:solidFill>
                <a:latin typeface="Arial"/>
                <a:cs typeface="Arial"/>
              </a:rPr>
            </a:br>
            <a:r>
              <a:rPr sz="2200" spc="11" dirty="0">
                <a:solidFill>
                  <a:srgbClr val="7B7C7F"/>
                </a:solidFill>
                <a:latin typeface="Arial"/>
                <a:cs typeface="Arial"/>
              </a:rPr>
              <a:t>Author Name3, Author </a:t>
            </a:r>
            <a:r>
              <a:rPr sz="2200" spc="32" dirty="0">
                <a:solidFill>
                  <a:srgbClr val="7B7C7F"/>
                </a:solidFill>
                <a:latin typeface="Arial"/>
                <a:cs typeface="Arial"/>
              </a:rPr>
              <a:t>Name4  </a:t>
            </a:r>
            <a:br>
              <a:rPr lang="en-AU" sz="2200" spc="32" dirty="0">
                <a:solidFill>
                  <a:srgbClr val="7B7C7F"/>
                </a:solidFill>
                <a:latin typeface="Arial"/>
                <a:cs typeface="Arial"/>
              </a:rPr>
            </a:br>
            <a:r>
              <a:rPr sz="2200" dirty="0">
                <a:solidFill>
                  <a:srgbClr val="7B7C7F"/>
                </a:solidFill>
                <a:latin typeface="Arial"/>
                <a:cs typeface="Arial"/>
              </a:rPr>
              <a:t>Affiliations</a:t>
            </a:r>
            <a:endParaRPr sz="2200" dirty="0">
              <a:latin typeface="Arial"/>
              <a:cs typeface="Arial"/>
            </a:endParaRP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5CE8C1CB-D13D-274B-C95F-30B8BEE55EA9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07481" y="25804841"/>
            <a:ext cx="2832100" cy="2806700"/>
          </a:xfrm>
          <a:prstGeom prst="rect">
            <a:avLst/>
          </a:prstGeom>
        </p:spPr>
      </p:pic>
      <p:sp>
        <p:nvSpPr>
          <p:cNvPr id="15" name="object 9">
            <a:extLst>
              <a:ext uri="{FF2B5EF4-FFF2-40B4-BE49-F238E27FC236}">
                <a16:creationId xmlns:a16="http://schemas.microsoft.com/office/drawing/2014/main" id="{905E80E2-681D-4B99-C19E-302EDB949F67}"/>
              </a:ext>
            </a:extLst>
          </p:cNvPr>
          <p:cNvSpPr txBox="1"/>
          <p:nvPr/>
        </p:nvSpPr>
        <p:spPr>
          <a:xfrm>
            <a:off x="33952994" y="19862974"/>
            <a:ext cx="7722465" cy="1750953"/>
          </a:xfrm>
          <a:prstGeom prst="rect">
            <a:avLst/>
          </a:prstGeom>
        </p:spPr>
        <p:txBody>
          <a:bodyPr vert="horz" wrap="square" lIns="0" tIns="220306" rIns="0" bIns="0" rtlCol="0">
            <a:spAutoFit/>
          </a:bodyPr>
          <a:lstStyle/>
          <a:p>
            <a:pPr marL="27032">
              <a:spcBef>
                <a:spcPts val="1735"/>
              </a:spcBef>
            </a:pPr>
            <a:r>
              <a:rPr sz="3000" b="1" spc="-11" dirty="0">
                <a:solidFill>
                  <a:srgbClr val="414042"/>
                </a:solidFill>
                <a:latin typeface="Arial"/>
                <a:cs typeface="Arial"/>
              </a:rPr>
              <a:t>Acknowledgements</a:t>
            </a:r>
            <a:endParaRPr sz="3000" dirty="0">
              <a:latin typeface="Arial"/>
              <a:cs typeface="Arial"/>
            </a:endParaRPr>
          </a:p>
          <a:p>
            <a:pPr marL="27032" marR="10813">
              <a:lnSpc>
                <a:spcPct val="104400"/>
              </a:lnSpc>
              <a:spcBef>
                <a:spcPts val="1000"/>
              </a:spcBef>
            </a:pPr>
            <a:r>
              <a:rPr sz="2000" spc="21" dirty="0">
                <a:solidFill>
                  <a:srgbClr val="414042"/>
                </a:solidFill>
                <a:latin typeface="Arial"/>
                <a:cs typeface="Arial"/>
              </a:rPr>
              <a:t>Lorem </a:t>
            </a:r>
            <a:r>
              <a:rPr sz="2000" spc="11" dirty="0">
                <a:solidFill>
                  <a:srgbClr val="414042"/>
                </a:solidFill>
                <a:latin typeface="Arial"/>
                <a:cs typeface="Arial"/>
              </a:rPr>
              <a:t>ipsum dolor </a:t>
            </a:r>
            <a:r>
              <a:rPr sz="2000" dirty="0">
                <a:solidFill>
                  <a:srgbClr val="414042"/>
                </a:solidFill>
                <a:latin typeface="Arial"/>
                <a:cs typeface="Arial"/>
              </a:rPr>
              <a:t>sit </a:t>
            </a:r>
            <a:r>
              <a:rPr sz="2000" spc="11" dirty="0">
                <a:solidFill>
                  <a:srgbClr val="414042"/>
                </a:solidFill>
                <a:latin typeface="Arial"/>
                <a:cs typeface="Arial"/>
              </a:rPr>
              <a:t>amet, at </a:t>
            </a:r>
            <a:r>
              <a:rPr sz="2000" dirty="0">
                <a:solidFill>
                  <a:srgbClr val="414042"/>
                </a:solidFill>
                <a:latin typeface="Arial"/>
                <a:cs typeface="Arial"/>
              </a:rPr>
              <a:t>elitr </a:t>
            </a:r>
            <a:r>
              <a:rPr sz="2000" spc="11" dirty="0">
                <a:solidFill>
                  <a:srgbClr val="414042"/>
                </a:solidFill>
                <a:latin typeface="Arial"/>
                <a:cs typeface="Arial"/>
              </a:rPr>
              <a:t>vivendum </a:t>
            </a:r>
            <a:r>
              <a:rPr sz="2000" spc="21" dirty="0">
                <a:solidFill>
                  <a:srgbClr val="414042"/>
                </a:solidFill>
                <a:latin typeface="Arial"/>
                <a:cs typeface="Arial"/>
              </a:rPr>
              <a:t>indoctum </a:t>
            </a:r>
            <a:r>
              <a:rPr sz="2000" dirty="0">
                <a:solidFill>
                  <a:srgbClr val="414042"/>
                </a:solidFill>
                <a:latin typeface="Arial"/>
                <a:cs typeface="Arial"/>
              </a:rPr>
              <a:t>sit, </a:t>
            </a:r>
            <a:r>
              <a:rPr sz="2000" spc="11" dirty="0">
                <a:solidFill>
                  <a:srgbClr val="414042"/>
                </a:solidFill>
                <a:latin typeface="Arial"/>
                <a:cs typeface="Arial"/>
              </a:rPr>
              <a:t>fugit  </a:t>
            </a:r>
            <a:r>
              <a:rPr sz="2000" spc="21" dirty="0">
                <a:solidFill>
                  <a:srgbClr val="414042"/>
                </a:solidFill>
                <a:latin typeface="Arial"/>
                <a:cs typeface="Arial"/>
              </a:rPr>
              <a:t>populo sea </a:t>
            </a:r>
            <a:r>
              <a:rPr sz="2000" spc="11" dirty="0">
                <a:solidFill>
                  <a:srgbClr val="414042"/>
                </a:solidFill>
                <a:latin typeface="Arial"/>
                <a:cs typeface="Arial"/>
              </a:rPr>
              <a:t>ea. In vero </a:t>
            </a:r>
            <a:r>
              <a:rPr sz="2000" spc="21" dirty="0">
                <a:solidFill>
                  <a:srgbClr val="414042"/>
                </a:solidFill>
                <a:latin typeface="Arial"/>
                <a:cs typeface="Arial"/>
              </a:rPr>
              <a:t>omnesque eam. Eu </a:t>
            </a:r>
            <a:r>
              <a:rPr sz="2000" spc="11" dirty="0">
                <a:solidFill>
                  <a:srgbClr val="414042"/>
                </a:solidFill>
                <a:latin typeface="Arial"/>
                <a:cs typeface="Arial"/>
              </a:rPr>
              <a:t>vulputate interesset quo,  </a:t>
            </a:r>
            <a:r>
              <a:rPr sz="2000" spc="21" dirty="0">
                <a:solidFill>
                  <a:srgbClr val="414042"/>
                </a:solidFill>
                <a:latin typeface="Arial"/>
                <a:cs typeface="Arial"/>
              </a:rPr>
              <a:t>vim ut </a:t>
            </a:r>
            <a:r>
              <a:rPr sz="2000" spc="11" dirty="0">
                <a:solidFill>
                  <a:srgbClr val="414042"/>
                </a:solidFill>
                <a:latin typeface="Arial"/>
                <a:cs typeface="Arial"/>
              </a:rPr>
              <a:t>vitae </a:t>
            </a:r>
            <a:r>
              <a:rPr sz="2000" dirty="0">
                <a:solidFill>
                  <a:srgbClr val="414042"/>
                </a:solidFill>
                <a:latin typeface="Arial"/>
                <a:cs typeface="Arial"/>
              </a:rPr>
              <a:t>altera </a:t>
            </a:r>
            <a:r>
              <a:rPr sz="2000" spc="11" dirty="0">
                <a:solidFill>
                  <a:srgbClr val="414042"/>
                </a:solidFill>
                <a:latin typeface="Arial"/>
                <a:cs typeface="Arial"/>
              </a:rPr>
              <a:t>sanctus, </a:t>
            </a:r>
            <a:r>
              <a:rPr sz="2000" spc="21" dirty="0">
                <a:solidFill>
                  <a:srgbClr val="414042"/>
                </a:solidFill>
                <a:latin typeface="Arial"/>
                <a:cs typeface="Arial"/>
              </a:rPr>
              <a:t>vim </a:t>
            </a:r>
            <a:r>
              <a:rPr sz="2000" spc="11" dirty="0">
                <a:solidFill>
                  <a:srgbClr val="414042"/>
                </a:solidFill>
                <a:latin typeface="Arial"/>
                <a:cs typeface="Arial"/>
              </a:rPr>
              <a:t>et laudem</a:t>
            </a:r>
            <a:r>
              <a:rPr sz="2000" spc="85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2000" spc="11" dirty="0">
                <a:solidFill>
                  <a:srgbClr val="414042"/>
                </a:solidFill>
                <a:latin typeface="Arial"/>
                <a:cs typeface="Arial"/>
              </a:rPr>
              <a:t>splendide.</a:t>
            </a:r>
            <a:endParaRPr sz="2000" dirty="0">
              <a:latin typeface="Arial"/>
              <a:cs typeface="Arial"/>
            </a:endParaRPr>
          </a:p>
        </p:txBody>
      </p:sp>
      <p:sp>
        <p:nvSpPr>
          <p:cNvPr id="16" name="object 10">
            <a:extLst>
              <a:ext uri="{FF2B5EF4-FFF2-40B4-BE49-F238E27FC236}">
                <a16:creationId xmlns:a16="http://schemas.microsoft.com/office/drawing/2014/main" id="{EB4890BE-E31B-C169-26F7-D9FC87177366}"/>
              </a:ext>
            </a:extLst>
          </p:cNvPr>
          <p:cNvSpPr txBox="1"/>
          <p:nvPr/>
        </p:nvSpPr>
        <p:spPr>
          <a:xfrm>
            <a:off x="33952994" y="22880235"/>
            <a:ext cx="7722465" cy="1747875"/>
          </a:xfrm>
          <a:prstGeom prst="rect">
            <a:avLst/>
          </a:prstGeom>
        </p:spPr>
        <p:txBody>
          <a:bodyPr vert="horz" wrap="square" lIns="0" tIns="220306" rIns="0" bIns="0" rtlCol="0">
            <a:spAutoFit/>
          </a:bodyPr>
          <a:lstStyle/>
          <a:p>
            <a:pPr marL="27032">
              <a:spcBef>
                <a:spcPts val="1735"/>
              </a:spcBef>
            </a:pPr>
            <a:r>
              <a:rPr sz="3000" b="1" spc="-11" dirty="0">
                <a:solidFill>
                  <a:srgbClr val="414042"/>
                </a:solidFill>
                <a:latin typeface="Arial"/>
                <a:cs typeface="Arial"/>
              </a:rPr>
              <a:t>References</a:t>
            </a:r>
            <a:endParaRPr sz="3000" dirty="0">
              <a:latin typeface="Arial"/>
              <a:cs typeface="Arial"/>
            </a:endParaRPr>
          </a:p>
          <a:p>
            <a:pPr marL="27032" marR="10813">
              <a:lnSpc>
                <a:spcPct val="104400"/>
              </a:lnSpc>
              <a:spcBef>
                <a:spcPts val="1000"/>
              </a:spcBef>
            </a:pPr>
            <a:r>
              <a:rPr sz="2000" spc="21" dirty="0">
                <a:solidFill>
                  <a:srgbClr val="414042"/>
                </a:solidFill>
                <a:latin typeface="Arial"/>
                <a:cs typeface="Arial"/>
              </a:rPr>
              <a:t>Lorem </a:t>
            </a:r>
            <a:r>
              <a:rPr sz="2000" spc="11" dirty="0">
                <a:solidFill>
                  <a:srgbClr val="414042"/>
                </a:solidFill>
                <a:latin typeface="Arial"/>
                <a:cs typeface="Arial"/>
              </a:rPr>
              <a:t>ipsum dolor </a:t>
            </a:r>
            <a:r>
              <a:rPr sz="2000" dirty="0">
                <a:solidFill>
                  <a:srgbClr val="414042"/>
                </a:solidFill>
                <a:latin typeface="Arial"/>
                <a:cs typeface="Arial"/>
              </a:rPr>
              <a:t>sit </a:t>
            </a:r>
            <a:r>
              <a:rPr sz="2000" spc="11" dirty="0">
                <a:solidFill>
                  <a:srgbClr val="414042"/>
                </a:solidFill>
                <a:latin typeface="Arial"/>
                <a:cs typeface="Arial"/>
              </a:rPr>
              <a:t>amet, at </a:t>
            </a:r>
            <a:r>
              <a:rPr sz="2000" dirty="0">
                <a:solidFill>
                  <a:srgbClr val="414042"/>
                </a:solidFill>
                <a:latin typeface="Arial"/>
                <a:cs typeface="Arial"/>
              </a:rPr>
              <a:t>elitr </a:t>
            </a:r>
            <a:r>
              <a:rPr sz="2000" spc="11" dirty="0">
                <a:solidFill>
                  <a:srgbClr val="414042"/>
                </a:solidFill>
                <a:latin typeface="Arial"/>
                <a:cs typeface="Arial"/>
              </a:rPr>
              <a:t>vivendum </a:t>
            </a:r>
            <a:r>
              <a:rPr sz="2000" spc="21" dirty="0">
                <a:solidFill>
                  <a:srgbClr val="414042"/>
                </a:solidFill>
                <a:latin typeface="Arial"/>
                <a:cs typeface="Arial"/>
              </a:rPr>
              <a:t>indoctum </a:t>
            </a:r>
            <a:r>
              <a:rPr sz="2000" dirty="0">
                <a:solidFill>
                  <a:srgbClr val="414042"/>
                </a:solidFill>
                <a:latin typeface="Arial"/>
                <a:cs typeface="Arial"/>
              </a:rPr>
              <a:t>sit, </a:t>
            </a:r>
            <a:r>
              <a:rPr sz="2000" spc="11" dirty="0">
                <a:solidFill>
                  <a:srgbClr val="414042"/>
                </a:solidFill>
                <a:latin typeface="Arial"/>
                <a:cs typeface="Arial"/>
              </a:rPr>
              <a:t>fugit  </a:t>
            </a:r>
            <a:r>
              <a:rPr sz="2000" spc="21" dirty="0">
                <a:solidFill>
                  <a:srgbClr val="414042"/>
                </a:solidFill>
                <a:latin typeface="Arial"/>
                <a:cs typeface="Arial"/>
              </a:rPr>
              <a:t>populo sea </a:t>
            </a:r>
            <a:r>
              <a:rPr sz="2000" spc="11" dirty="0">
                <a:solidFill>
                  <a:srgbClr val="414042"/>
                </a:solidFill>
                <a:latin typeface="Arial"/>
                <a:cs typeface="Arial"/>
              </a:rPr>
              <a:t>ea. In vero </a:t>
            </a:r>
            <a:r>
              <a:rPr sz="2000" spc="21" dirty="0">
                <a:solidFill>
                  <a:srgbClr val="414042"/>
                </a:solidFill>
                <a:latin typeface="Arial"/>
                <a:cs typeface="Arial"/>
              </a:rPr>
              <a:t>omnesque eam. Eu </a:t>
            </a:r>
            <a:r>
              <a:rPr sz="2000" spc="11" dirty="0">
                <a:solidFill>
                  <a:srgbClr val="414042"/>
                </a:solidFill>
                <a:latin typeface="Arial"/>
                <a:cs typeface="Arial"/>
              </a:rPr>
              <a:t>vulputate interesset quo,  </a:t>
            </a:r>
            <a:r>
              <a:rPr sz="2000" spc="21" dirty="0">
                <a:solidFill>
                  <a:srgbClr val="414042"/>
                </a:solidFill>
                <a:latin typeface="Arial"/>
                <a:cs typeface="Arial"/>
              </a:rPr>
              <a:t>vim ut </a:t>
            </a:r>
            <a:r>
              <a:rPr sz="2000" spc="11" dirty="0">
                <a:solidFill>
                  <a:srgbClr val="414042"/>
                </a:solidFill>
                <a:latin typeface="Arial"/>
                <a:cs typeface="Arial"/>
              </a:rPr>
              <a:t>vitae </a:t>
            </a:r>
            <a:r>
              <a:rPr sz="2000" dirty="0">
                <a:solidFill>
                  <a:srgbClr val="414042"/>
                </a:solidFill>
                <a:latin typeface="Arial"/>
                <a:cs typeface="Arial"/>
              </a:rPr>
              <a:t>altera </a:t>
            </a:r>
            <a:r>
              <a:rPr sz="2000" spc="11" dirty="0">
                <a:solidFill>
                  <a:srgbClr val="414042"/>
                </a:solidFill>
                <a:latin typeface="Arial"/>
                <a:cs typeface="Arial"/>
              </a:rPr>
              <a:t>sanctus, </a:t>
            </a:r>
            <a:r>
              <a:rPr sz="2000" spc="21" dirty="0">
                <a:solidFill>
                  <a:srgbClr val="414042"/>
                </a:solidFill>
                <a:latin typeface="Arial"/>
                <a:cs typeface="Arial"/>
              </a:rPr>
              <a:t>vim </a:t>
            </a:r>
            <a:r>
              <a:rPr sz="2000" spc="11" dirty="0">
                <a:solidFill>
                  <a:srgbClr val="414042"/>
                </a:solidFill>
                <a:latin typeface="Arial"/>
                <a:cs typeface="Arial"/>
              </a:rPr>
              <a:t>et laudem</a:t>
            </a:r>
            <a:r>
              <a:rPr sz="2000" spc="85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2000" spc="11" dirty="0">
                <a:solidFill>
                  <a:srgbClr val="414042"/>
                </a:solidFill>
                <a:latin typeface="Arial"/>
                <a:cs typeface="Arial"/>
              </a:rPr>
              <a:t>splendide.</a:t>
            </a:r>
            <a:endParaRPr sz="20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2754696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>
            <a:extLst>
              <a:ext uri="{FF2B5EF4-FFF2-40B4-BE49-F238E27FC236}">
                <a16:creationId xmlns:a16="http://schemas.microsoft.com/office/drawing/2014/main" id="{4FD47482-B84A-CE49-87C4-14C53E66EFEC}"/>
              </a:ext>
            </a:extLst>
          </p:cNvPr>
          <p:cNvSpPr txBox="1"/>
          <p:nvPr/>
        </p:nvSpPr>
        <p:spPr>
          <a:xfrm>
            <a:off x="1239078" y="1054449"/>
            <a:ext cx="7612537" cy="2750459"/>
          </a:xfrm>
          <a:prstGeom prst="rect">
            <a:avLst/>
          </a:prstGeom>
        </p:spPr>
        <p:txBody>
          <a:bodyPr vert="horz" wrap="square" lIns="0" tIns="25680" rIns="0" bIns="0" rtlCol="0">
            <a:spAutoFit/>
          </a:bodyPr>
          <a:lstStyle/>
          <a:p>
            <a:pPr marL="27032" marR="10813">
              <a:lnSpc>
                <a:spcPct val="101200"/>
              </a:lnSpc>
              <a:spcBef>
                <a:spcPts val="202"/>
              </a:spcBef>
            </a:pPr>
            <a:r>
              <a:rPr sz="4200" b="1" spc="11" dirty="0">
                <a:solidFill>
                  <a:srgbClr val="414042"/>
                </a:solidFill>
                <a:latin typeface="Arial Black"/>
                <a:cs typeface="Arial Black"/>
              </a:rPr>
              <a:t>Short/punchy </a:t>
            </a:r>
            <a:r>
              <a:rPr sz="4200" b="1" dirty="0">
                <a:solidFill>
                  <a:srgbClr val="414042"/>
                </a:solidFill>
                <a:latin typeface="Arial Black"/>
                <a:cs typeface="Arial Black"/>
              </a:rPr>
              <a:t>title</a:t>
            </a:r>
            <a:r>
              <a:rPr sz="4200" b="1" spc="-117" dirty="0">
                <a:solidFill>
                  <a:srgbClr val="414042"/>
                </a:solidFill>
                <a:latin typeface="Arial Black"/>
                <a:cs typeface="Arial Black"/>
              </a:rPr>
              <a:t> </a:t>
            </a:r>
            <a:r>
              <a:rPr sz="4200" b="1" dirty="0">
                <a:solidFill>
                  <a:srgbClr val="414042"/>
                </a:solidFill>
                <a:latin typeface="Arial Black"/>
                <a:cs typeface="Arial Black"/>
              </a:rPr>
              <a:t>for  </a:t>
            </a:r>
            <a:r>
              <a:rPr sz="4200" b="1" spc="-21" dirty="0">
                <a:solidFill>
                  <a:srgbClr val="414042"/>
                </a:solidFill>
                <a:latin typeface="Arial Black"/>
                <a:cs typeface="Arial Black"/>
              </a:rPr>
              <a:t>your </a:t>
            </a:r>
            <a:r>
              <a:rPr sz="4200" b="1" spc="-11" dirty="0">
                <a:solidFill>
                  <a:srgbClr val="414042"/>
                </a:solidFill>
                <a:latin typeface="Arial Black"/>
                <a:cs typeface="Arial Black"/>
              </a:rPr>
              <a:t>poster</a:t>
            </a:r>
            <a:r>
              <a:rPr sz="4200" b="1" spc="11" dirty="0">
                <a:solidFill>
                  <a:srgbClr val="414042"/>
                </a:solidFill>
                <a:latin typeface="Arial Black"/>
                <a:cs typeface="Arial Black"/>
              </a:rPr>
              <a:t> </a:t>
            </a:r>
            <a:r>
              <a:rPr sz="4200" b="1" dirty="0">
                <a:solidFill>
                  <a:srgbClr val="414042"/>
                </a:solidFill>
                <a:latin typeface="Arial Black"/>
                <a:cs typeface="Arial Black"/>
              </a:rPr>
              <a:t>here:</a:t>
            </a:r>
            <a:endParaRPr sz="4200" dirty="0">
              <a:latin typeface="Arial Black"/>
              <a:cs typeface="Arial Black"/>
            </a:endParaRPr>
          </a:p>
          <a:p>
            <a:pPr marL="27032" marR="935305">
              <a:lnSpc>
                <a:spcPct val="101200"/>
              </a:lnSpc>
              <a:spcBef>
                <a:spcPts val="1213"/>
              </a:spcBef>
            </a:pPr>
            <a:r>
              <a:rPr sz="4200" spc="-53" dirty="0">
                <a:solidFill>
                  <a:srgbClr val="414042"/>
                </a:solidFill>
                <a:latin typeface="Arial"/>
                <a:cs typeface="Arial"/>
              </a:rPr>
              <a:t>Subtitle </a:t>
            </a:r>
            <a:r>
              <a:rPr sz="4200" spc="-32" dirty="0">
                <a:solidFill>
                  <a:srgbClr val="414042"/>
                </a:solidFill>
                <a:latin typeface="Arial"/>
                <a:cs typeface="Arial"/>
              </a:rPr>
              <a:t>for </a:t>
            </a:r>
            <a:r>
              <a:rPr sz="4200" spc="-53" dirty="0">
                <a:solidFill>
                  <a:srgbClr val="414042"/>
                </a:solidFill>
                <a:latin typeface="Arial"/>
                <a:cs typeface="Arial"/>
              </a:rPr>
              <a:t>your </a:t>
            </a:r>
            <a:r>
              <a:rPr sz="4200" spc="-43" dirty="0">
                <a:solidFill>
                  <a:srgbClr val="414042"/>
                </a:solidFill>
                <a:latin typeface="Arial"/>
                <a:cs typeface="Arial"/>
              </a:rPr>
              <a:t>poster </a:t>
            </a:r>
            <a:br>
              <a:rPr lang="en-AU" sz="4200" spc="-43" dirty="0">
                <a:solidFill>
                  <a:srgbClr val="414042"/>
                </a:solidFill>
                <a:latin typeface="Arial"/>
                <a:cs typeface="Arial"/>
              </a:rPr>
            </a:br>
            <a:r>
              <a:rPr sz="4200" spc="-43" dirty="0">
                <a:solidFill>
                  <a:srgbClr val="414042"/>
                </a:solidFill>
                <a:latin typeface="Arial"/>
                <a:cs typeface="Arial"/>
              </a:rPr>
              <a:t>to </a:t>
            </a:r>
            <a:r>
              <a:rPr sz="4200" spc="-53" dirty="0">
                <a:solidFill>
                  <a:srgbClr val="414042"/>
                </a:solidFill>
                <a:latin typeface="Arial"/>
                <a:cs typeface="Arial"/>
              </a:rPr>
              <a:t>follow</a:t>
            </a:r>
            <a:r>
              <a:rPr sz="4200" spc="43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4200" spc="-53" dirty="0">
                <a:solidFill>
                  <a:srgbClr val="414042"/>
                </a:solidFill>
                <a:latin typeface="Arial"/>
                <a:cs typeface="Arial"/>
              </a:rPr>
              <a:t>here.</a:t>
            </a:r>
            <a:endParaRPr sz="4200" dirty="0">
              <a:latin typeface="Arial"/>
              <a:cs typeface="Arial"/>
            </a:endParaRPr>
          </a:p>
        </p:txBody>
      </p:sp>
      <p:sp>
        <p:nvSpPr>
          <p:cNvPr id="3" name="object 3">
            <a:extLst>
              <a:ext uri="{FF2B5EF4-FFF2-40B4-BE49-F238E27FC236}">
                <a16:creationId xmlns:a16="http://schemas.microsoft.com/office/drawing/2014/main" id="{CC5AFF34-C9F4-8043-825A-1CF79B9E8554}"/>
              </a:ext>
            </a:extLst>
          </p:cNvPr>
          <p:cNvSpPr txBox="1"/>
          <p:nvPr/>
        </p:nvSpPr>
        <p:spPr>
          <a:xfrm>
            <a:off x="1239075" y="7348589"/>
            <a:ext cx="7612539" cy="1797342"/>
          </a:xfrm>
          <a:prstGeom prst="rect">
            <a:avLst/>
          </a:prstGeom>
        </p:spPr>
        <p:txBody>
          <a:bodyPr vert="horz" wrap="square" lIns="0" tIns="327080" rIns="0" bIns="0" rtlCol="0">
            <a:spAutoFit/>
          </a:bodyPr>
          <a:lstStyle/>
          <a:p>
            <a:pPr marL="27032">
              <a:spcBef>
                <a:spcPts val="2575"/>
              </a:spcBef>
            </a:pPr>
            <a:r>
              <a:rPr sz="4200" b="1" spc="-43" dirty="0">
                <a:solidFill>
                  <a:srgbClr val="414042"/>
                </a:solidFill>
                <a:latin typeface="Arial Black"/>
                <a:cs typeface="Arial Black"/>
              </a:rPr>
              <a:t>Introduction</a:t>
            </a:r>
            <a:endParaRPr sz="4200" dirty="0">
              <a:latin typeface="Arial Black"/>
              <a:cs typeface="Arial Black"/>
            </a:endParaRPr>
          </a:p>
          <a:p>
            <a:pPr marL="27032" marR="10813">
              <a:lnSpc>
                <a:spcPct val="103299"/>
              </a:lnSpc>
              <a:spcBef>
                <a:spcPts val="1203"/>
              </a:spcBef>
            </a:pPr>
            <a:r>
              <a:rPr sz="2200" spc="32" dirty="0">
                <a:solidFill>
                  <a:srgbClr val="414042"/>
                </a:solidFill>
                <a:latin typeface="Arial"/>
                <a:cs typeface="Arial"/>
              </a:rPr>
              <a:t>Who </a:t>
            </a:r>
            <a:r>
              <a:rPr sz="2200" spc="11" dirty="0">
                <a:solidFill>
                  <a:srgbClr val="414042"/>
                </a:solidFill>
                <a:latin typeface="Arial"/>
                <a:cs typeface="Arial"/>
              </a:rPr>
              <a:t>cares? Explain why </a:t>
            </a:r>
            <a:r>
              <a:rPr sz="2200" dirty="0">
                <a:solidFill>
                  <a:srgbClr val="414042"/>
                </a:solidFill>
                <a:latin typeface="Arial"/>
                <a:cs typeface="Arial"/>
              </a:rPr>
              <a:t>your study </a:t>
            </a:r>
            <a:r>
              <a:rPr sz="2200" spc="11" dirty="0">
                <a:solidFill>
                  <a:srgbClr val="414042"/>
                </a:solidFill>
                <a:latin typeface="Arial"/>
                <a:cs typeface="Arial"/>
              </a:rPr>
              <a:t>matters in the </a:t>
            </a:r>
            <a:r>
              <a:rPr sz="2200" dirty="0">
                <a:solidFill>
                  <a:srgbClr val="414042"/>
                </a:solidFill>
                <a:latin typeface="Arial"/>
                <a:cs typeface="Arial"/>
              </a:rPr>
              <a:t>fastest,  </a:t>
            </a:r>
            <a:r>
              <a:rPr sz="2200" spc="11" dirty="0">
                <a:solidFill>
                  <a:srgbClr val="414042"/>
                </a:solidFill>
                <a:latin typeface="Arial"/>
                <a:cs typeface="Arial"/>
              </a:rPr>
              <a:t>most brutal </a:t>
            </a:r>
            <a:r>
              <a:rPr sz="2200" dirty="0">
                <a:solidFill>
                  <a:srgbClr val="414042"/>
                </a:solidFill>
                <a:latin typeface="Arial"/>
                <a:cs typeface="Arial"/>
              </a:rPr>
              <a:t>way </a:t>
            </a:r>
            <a:r>
              <a:rPr sz="2200" spc="11" dirty="0">
                <a:solidFill>
                  <a:srgbClr val="414042"/>
                </a:solidFill>
                <a:latin typeface="Arial"/>
                <a:cs typeface="Arial"/>
              </a:rPr>
              <a:t>possible </a:t>
            </a:r>
            <a:r>
              <a:rPr sz="2200" dirty="0">
                <a:solidFill>
                  <a:srgbClr val="414042"/>
                </a:solidFill>
                <a:latin typeface="Arial"/>
                <a:cs typeface="Arial"/>
              </a:rPr>
              <a:t>(feel </a:t>
            </a:r>
            <a:r>
              <a:rPr sz="2200" spc="11" dirty="0">
                <a:solidFill>
                  <a:srgbClr val="414042"/>
                </a:solidFill>
                <a:latin typeface="Arial"/>
                <a:cs typeface="Arial"/>
              </a:rPr>
              <a:t>free </a:t>
            </a:r>
            <a:r>
              <a:rPr sz="2200" dirty="0">
                <a:solidFill>
                  <a:srgbClr val="414042"/>
                </a:solidFill>
                <a:latin typeface="Arial"/>
                <a:cs typeface="Arial"/>
              </a:rPr>
              <a:t>to </a:t>
            </a:r>
            <a:r>
              <a:rPr sz="2200" spc="11" dirty="0">
                <a:solidFill>
                  <a:srgbClr val="414042"/>
                </a:solidFill>
                <a:latin typeface="Arial"/>
                <a:cs typeface="Arial"/>
              </a:rPr>
              <a:t>add</a:t>
            </a:r>
            <a:r>
              <a:rPr sz="2200" spc="21" dirty="0">
                <a:solidFill>
                  <a:srgbClr val="414042"/>
                </a:solidFill>
                <a:latin typeface="Arial"/>
                <a:cs typeface="Arial"/>
              </a:rPr>
              <a:t> graphics!)</a:t>
            </a:r>
            <a:endParaRPr sz="2200" dirty="0">
              <a:latin typeface="Arial"/>
              <a:cs typeface="Arial"/>
            </a:endParaRPr>
          </a:p>
        </p:txBody>
      </p:sp>
      <p:sp>
        <p:nvSpPr>
          <p:cNvPr id="4" name="object 4">
            <a:extLst>
              <a:ext uri="{FF2B5EF4-FFF2-40B4-BE49-F238E27FC236}">
                <a16:creationId xmlns:a16="http://schemas.microsoft.com/office/drawing/2014/main" id="{9438D224-927F-6746-BEF6-96330130C3BA}"/>
              </a:ext>
            </a:extLst>
          </p:cNvPr>
          <p:cNvSpPr txBox="1"/>
          <p:nvPr/>
        </p:nvSpPr>
        <p:spPr>
          <a:xfrm>
            <a:off x="1239074" y="12487555"/>
            <a:ext cx="7612541" cy="3385901"/>
          </a:xfrm>
          <a:prstGeom prst="rect">
            <a:avLst/>
          </a:prstGeom>
        </p:spPr>
        <p:txBody>
          <a:bodyPr vert="horz" wrap="square" lIns="0" tIns="325729" rIns="0" bIns="0" rtlCol="0">
            <a:spAutoFit/>
          </a:bodyPr>
          <a:lstStyle/>
          <a:p>
            <a:pPr marL="27032">
              <a:spcBef>
                <a:spcPts val="2565"/>
              </a:spcBef>
            </a:pPr>
            <a:r>
              <a:rPr sz="4200" b="1" spc="-21" dirty="0">
                <a:solidFill>
                  <a:srgbClr val="414042"/>
                </a:solidFill>
                <a:latin typeface="Arial Black"/>
                <a:cs typeface="Arial Black"/>
              </a:rPr>
              <a:t>Methods</a:t>
            </a:r>
            <a:endParaRPr sz="4200" dirty="0">
              <a:latin typeface="Arial Black"/>
              <a:cs typeface="Arial Black"/>
            </a:endParaRPr>
          </a:p>
          <a:p>
            <a:pPr marL="27032" marR="75689">
              <a:lnSpc>
                <a:spcPct val="103299"/>
              </a:lnSpc>
              <a:spcBef>
                <a:spcPts val="1213"/>
              </a:spcBef>
            </a:pPr>
            <a:r>
              <a:rPr sz="2200" spc="11" dirty="0">
                <a:solidFill>
                  <a:srgbClr val="414042"/>
                </a:solidFill>
                <a:latin typeface="Arial"/>
                <a:cs typeface="Arial"/>
              </a:rPr>
              <a:t>Explain the methods </a:t>
            </a:r>
            <a:r>
              <a:rPr sz="2200" dirty="0">
                <a:solidFill>
                  <a:srgbClr val="414042"/>
                </a:solidFill>
                <a:latin typeface="Arial"/>
                <a:cs typeface="Arial"/>
              </a:rPr>
              <a:t>to your findings </a:t>
            </a:r>
            <a:br>
              <a:rPr lang="en-AU" sz="2200" dirty="0">
                <a:solidFill>
                  <a:srgbClr val="414042"/>
                </a:solidFill>
                <a:latin typeface="Arial"/>
                <a:cs typeface="Arial"/>
              </a:rPr>
            </a:br>
            <a:r>
              <a:rPr sz="2200" dirty="0">
                <a:solidFill>
                  <a:srgbClr val="414042"/>
                </a:solidFill>
                <a:latin typeface="Arial"/>
                <a:cs typeface="Arial"/>
              </a:rPr>
              <a:t>(feel </a:t>
            </a:r>
            <a:r>
              <a:rPr sz="2200" spc="11" dirty="0">
                <a:solidFill>
                  <a:srgbClr val="414042"/>
                </a:solidFill>
                <a:latin typeface="Arial"/>
                <a:cs typeface="Arial"/>
              </a:rPr>
              <a:t>free </a:t>
            </a:r>
            <a:r>
              <a:rPr sz="2200" dirty="0">
                <a:solidFill>
                  <a:srgbClr val="414042"/>
                </a:solidFill>
                <a:latin typeface="Arial"/>
                <a:cs typeface="Arial"/>
              </a:rPr>
              <a:t>to </a:t>
            </a:r>
            <a:r>
              <a:rPr sz="2200" spc="11" dirty="0">
                <a:solidFill>
                  <a:srgbClr val="414042"/>
                </a:solidFill>
                <a:latin typeface="Arial"/>
                <a:cs typeface="Arial"/>
              </a:rPr>
              <a:t>add</a:t>
            </a:r>
            <a:r>
              <a:rPr sz="2200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2200" spc="21" dirty="0">
                <a:solidFill>
                  <a:srgbClr val="414042"/>
                </a:solidFill>
                <a:latin typeface="Arial"/>
                <a:cs typeface="Arial"/>
              </a:rPr>
              <a:t>graphics!)</a:t>
            </a:r>
            <a:endParaRPr sz="2200" dirty="0">
              <a:latin typeface="Arial"/>
              <a:cs typeface="Arial"/>
            </a:endParaRPr>
          </a:p>
          <a:p>
            <a:pPr marL="386557" indent="-359525">
              <a:spcBef>
                <a:spcPts val="1288"/>
              </a:spcBef>
              <a:buAutoNum type="arabicPeriod"/>
              <a:tabLst>
                <a:tab pos="387908" algn="l"/>
              </a:tabLst>
            </a:pPr>
            <a:r>
              <a:rPr sz="2200" spc="21" dirty="0">
                <a:solidFill>
                  <a:srgbClr val="414042"/>
                </a:solidFill>
                <a:latin typeface="Arial"/>
                <a:cs typeface="Arial"/>
              </a:rPr>
              <a:t>How </a:t>
            </a:r>
            <a:r>
              <a:rPr sz="2200" dirty="0">
                <a:solidFill>
                  <a:srgbClr val="414042"/>
                </a:solidFill>
                <a:latin typeface="Arial"/>
                <a:cs typeface="Arial"/>
              </a:rPr>
              <a:t>did </a:t>
            </a:r>
            <a:r>
              <a:rPr sz="2200" spc="11" dirty="0">
                <a:solidFill>
                  <a:srgbClr val="414042"/>
                </a:solidFill>
                <a:latin typeface="Arial"/>
                <a:cs typeface="Arial"/>
              </a:rPr>
              <a:t>you find</a:t>
            </a:r>
            <a:r>
              <a:rPr sz="2200" spc="-11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2200" dirty="0">
                <a:solidFill>
                  <a:srgbClr val="414042"/>
                </a:solidFill>
                <a:latin typeface="Arial"/>
                <a:cs typeface="Arial"/>
              </a:rPr>
              <a:t>this?</a:t>
            </a:r>
            <a:endParaRPr sz="2200" dirty="0">
              <a:latin typeface="Arial"/>
              <a:cs typeface="Arial"/>
            </a:endParaRPr>
          </a:p>
          <a:p>
            <a:pPr marL="386557" indent="-359525">
              <a:spcBef>
                <a:spcPts val="85"/>
              </a:spcBef>
              <a:buAutoNum type="arabicPeriod"/>
              <a:tabLst>
                <a:tab pos="387908" algn="l"/>
              </a:tabLst>
            </a:pPr>
            <a:r>
              <a:rPr sz="2200" spc="11" dirty="0">
                <a:solidFill>
                  <a:srgbClr val="414042"/>
                </a:solidFill>
                <a:latin typeface="Arial"/>
                <a:cs typeface="Arial"/>
              </a:rPr>
              <a:t>Collected </a:t>
            </a:r>
            <a:r>
              <a:rPr sz="2200" dirty="0">
                <a:solidFill>
                  <a:srgbClr val="414042"/>
                </a:solidFill>
                <a:latin typeface="Arial"/>
                <a:cs typeface="Arial"/>
              </a:rPr>
              <a:t>(what) </a:t>
            </a:r>
            <a:r>
              <a:rPr sz="2200" spc="21" dirty="0">
                <a:solidFill>
                  <a:srgbClr val="414042"/>
                </a:solidFill>
                <a:latin typeface="Arial"/>
                <a:cs typeface="Arial"/>
              </a:rPr>
              <a:t>from</a:t>
            </a:r>
            <a:r>
              <a:rPr sz="2200" spc="-32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2200" dirty="0">
                <a:solidFill>
                  <a:srgbClr val="414042"/>
                </a:solidFill>
                <a:latin typeface="Arial"/>
                <a:cs typeface="Arial"/>
              </a:rPr>
              <a:t>(population)</a:t>
            </a:r>
            <a:endParaRPr sz="2200" dirty="0">
              <a:latin typeface="Arial"/>
              <a:cs typeface="Arial"/>
            </a:endParaRPr>
          </a:p>
          <a:p>
            <a:pPr marL="386557" indent="-359525">
              <a:spcBef>
                <a:spcPts val="85"/>
              </a:spcBef>
              <a:buAutoNum type="arabicPeriod"/>
              <a:tabLst>
                <a:tab pos="387908" algn="l"/>
              </a:tabLst>
            </a:pPr>
            <a:r>
              <a:rPr sz="2200" spc="21" dirty="0">
                <a:solidFill>
                  <a:srgbClr val="414042"/>
                </a:solidFill>
                <a:latin typeface="Arial"/>
                <a:cs typeface="Arial"/>
              </a:rPr>
              <a:t>How </a:t>
            </a:r>
            <a:r>
              <a:rPr sz="2200" spc="11" dirty="0">
                <a:solidFill>
                  <a:srgbClr val="414042"/>
                </a:solidFill>
                <a:latin typeface="Arial"/>
                <a:cs typeface="Arial"/>
              </a:rPr>
              <a:t>you </a:t>
            </a:r>
            <a:r>
              <a:rPr sz="2200" dirty="0">
                <a:solidFill>
                  <a:srgbClr val="414042"/>
                </a:solidFill>
                <a:latin typeface="Arial"/>
                <a:cs typeface="Arial"/>
              </a:rPr>
              <a:t>tested</a:t>
            </a:r>
            <a:r>
              <a:rPr sz="2200" spc="-21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2200" dirty="0">
                <a:solidFill>
                  <a:srgbClr val="414042"/>
                </a:solidFill>
                <a:latin typeface="Arial"/>
                <a:cs typeface="Arial"/>
              </a:rPr>
              <a:t>it.</a:t>
            </a:r>
            <a:endParaRPr sz="2200" dirty="0">
              <a:latin typeface="Arial"/>
              <a:cs typeface="Arial"/>
            </a:endParaRPr>
          </a:p>
          <a:p>
            <a:pPr marL="386557" indent="-359525">
              <a:spcBef>
                <a:spcPts val="85"/>
              </a:spcBef>
              <a:buAutoNum type="arabicPeriod"/>
              <a:tabLst>
                <a:tab pos="387908" algn="l"/>
              </a:tabLst>
            </a:pPr>
            <a:r>
              <a:rPr sz="2200" spc="-11" dirty="0">
                <a:solidFill>
                  <a:srgbClr val="414042"/>
                </a:solidFill>
                <a:latin typeface="Arial"/>
                <a:cs typeface="Arial"/>
              </a:rPr>
              <a:t>Illustrate </a:t>
            </a:r>
            <a:r>
              <a:rPr sz="2200" dirty="0">
                <a:solidFill>
                  <a:srgbClr val="414042"/>
                </a:solidFill>
                <a:latin typeface="Arial"/>
                <a:cs typeface="Arial"/>
              </a:rPr>
              <a:t>your </a:t>
            </a:r>
            <a:r>
              <a:rPr sz="2200" spc="11" dirty="0">
                <a:solidFill>
                  <a:srgbClr val="414042"/>
                </a:solidFill>
                <a:latin typeface="Arial"/>
                <a:cs typeface="Arial"/>
              </a:rPr>
              <a:t>methods </a:t>
            </a:r>
            <a:r>
              <a:rPr sz="2200" dirty="0">
                <a:solidFill>
                  <a:srgbClr val="414042"/>
                </a:solidFill>
                <a:latin typeface="Arial"/>
                <a:cs typeface="Arial"/>
              </a:rPr>
              <a:t>if </a:t>
            </a:r>
            <a:r>
              <a:rPr sz="2200" spc="11" dirty="0">
                <a:solidFill>
                  <a:srgbClr val="414042"/>
                </a:solidFill>
                <a:latin typeface="Arial"/>
                <a:cs typeface="Arial"/>
              </a:rPr>
              <a:t>you </a:t>
            </a:r>
            <a:r>
              <a:rPr sz="2200" spc="43" dirty="0">
                <a:solidFill>
                  <a:srgbClr val="414042"/>
                </a:solidFill>
                <a:latin typeface="Arial"/>
                <a:cs typeface="Arial"/>
              </a:rPr>
              <a:t>can!</a:t>
            </a:r>
            <a:endParaRPr sz="2200" dirty="0">
              <a:latin typeface="Arial"/>
              <a:cs typeface="Arial"/>
            </a:endParaRPr>
          </a:p>
        </p:txBody>
      </p:sp>
      <p:sp>
        <p:nvSpPr>
          <p:cNvPr id="5" name="object 5">
            <a:extLst>
              <a:ext uri="{FF2B5EF4-FFF2-40B4-BE49-F238E27FC236}">
                <a16:creationId xmlns:a16="http://schemas.microsoft.com/office/drawing/2014/main" id="{A8819AA1-539D-5A45-8BFA-F3DF59221222}"/>
              </a:ext>
            </a:extLst>
          </p:cNvPr>
          <p:cNvSpPr txBox="1"/>
          <p:nvPr/>
        </p:nvSpPr>
        <p:spPr>
          <a:xfrm>
            <a:off x="33952994" y="1010773"/>
            <a:ext cx="7722465" cy="3309845"/>
          </a:xfrm>
          <a:prstGeom prst="rect">
            <a:avLst/>
          </a:prstGeom>
        </p:spPr>
        <p:txBody>
          <a:bodyPr vert="horz" wrap="square" lIns="0" tIns="144618" rIns="0" bIns="0" rtlCol="0">
            <a:spAutoFit/>
          </a:bodyPr>
          <a:lstStyle/>
          <a:p>
            <a:pPr marL="27032">
              <a:spcBef>
                <a:spcPts val="1139"/>
              </a:spcBef>
            </a:pPr>
            <a:r>
              <a:rPr sz="3000" b="1" spc="-11" dirty="0">
                <a:solidFill>
                  <a:srgbClr val="414042"/>
                </a:solidFill>
                <a:latin typeface="Arial Black"/>
                <a:cs typeface="Arial Black"/>
              </a:rPr>
              <a:t>Ammo</a:t>
            </a:r>
            <a:r>
              <a:rPr sz="3000" b="1" spc="-74" dirty="0">
                <a:solidFill>
                  <a:srgbClr val="414042"/>
                </a:solidFill>
                <a:latin typeface="Arial Black"/>
                <a:cs typeface="Arial Black"/>
              </a:rPr>
              <a:t> </a:t>
            </a:r>
            <a:r>
              <a:rPr sz="3000" b="1" spc="-21" dirty="0">
                <a:solidFill>
                  <a:srgbClr val="414042"/>
                </a:solidFill>
                <a:latin typeface="Arial Black"/>
                <a:cs typeface="Arial Black"/>
              </a:rPr>
              <a:t>Bar</a:t>
            </a:r>
            <a:endParaRPr sz="3000" dirty="0">
              <a:latin typeface="Arial Black"/>
              <a:cs typeface="Arial Black"/>
            </a:endParaRPr>
          </a:p>
          <a:p>
            <a:pPr marL="27032">
              <a:spcBef>
                <a:spcPts val="692"/>
              </a:spcBef>
            </a:pPr>
            <a:r>
              <a:rPr sz="2000" spc="11" dirty="0">
                <a:solidFill>
                  <a:srgbClr val="414042"/>
                </a:solidFill>
                <a:latin typeface="Arial"/>
                <a:cs typeface="Arial"/>
              </a:rPr>
              <a:t>Delete this </a:t>
            </a:r>
            <a:r>
              <a:rPr sz="2000" spc="21" dirty="0">
                <a:solidFill>
                  <a:srgbClr val="414042"/>
                </a:solidFill>
                <a:latin typeface="Arial"/>
                <a:cs typeface="Arial"/>
              </a:rPr>
              <a:t>and </a:t>
            </a:r>
            <a:r>
              <a:rPr sz="2000" spc="11" dirty="0">
                <a:solidFill>
                  <a:srgbClr val="414042"/>
                </a:solidFill>
                <a:latin typeface="Arial"/>
                <a:cs typeface="Arial"/>
              </a:rPr>
              <a:t>replace </a:t>
            </a:r>
            <a:r>
              <a:rPr sz="2000" dirty="0">
                <a:solidFill>
                  <a:srgbClr val="414042"/>
                </a:solidFill>
                <a:latin typeface="Arial"/>
                <a:cs typeface="Arial"/>
              </a:rPr>
              <a:t>it </a:t>
            </a:r>
            <a:r>
              <a:rPr sz="2000" spc="21" dirty="0">
                <a:solidFill>
                  <a:srgbClr val="414042"/>
                </a:solidFill>
                <a:latin typeface="Arial"/>
                <a:cs typeface="Arial"/>
              </a:rPr>
              <a:t>with</a:t>
            </a:r>
            <a:r>
              <a:rPr sz="2000" spc="53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2000" spc="-11" dirty="0">
                <a:solidFill>
                  <a:srgbClr val="414042"/>
                </a:solidFill>
                <a:latin typeface="Arial"/>
                <a:cs typeface="Arial"/>
              </a:rPr>
              <a:t>your…</a:t>
            </a:r>
            <a:endParaRPr lang="en-AU" sz="2000" spc="-11" dirty="0">
              <a:solidFill>
                <a:srgbClr val="414042"/>
              </a:solidFill>
              <a:latin typeface="Arial"/>
              <a:cs typeface="Arial"/>
            </a:endParaRPr>
          </a:p>
          <a:p>
            <a:pPr marL="386557" indent="-359525">
              <a:spcBef>
                <a:spcPts val="1501"/>
              </a:spcBef>
              <a:buChar char="•"/>
              <a:tabLst>
                <a:tab pos="386557" algn="l"/>
                <a:tab pos="387908" algn="l"/>
              </a:tabLst>
            </a:pPr>
            <a:r>
              <a:rPr lang="en-AU" sz="2000" spc="32" dirty="0">
                <a:solidFill>
                  <a:srgbClr val="414042"/>
                </a:solidFill>
                <a:latin typeface="Arial"/>
                <a:cs typeface="Arial"/>
              </a:rPr>
              <a:t>Extra</a:t>
            </a:r>
            <a:r>
              <a:rPr lang="en-AU" sz="2000" spc="11" dirty="0">
                <a:solidFill>
                  <a:srgbClr val="414042"/>
                </a:solidFill>
                <a:latin typeface="Arial"/>
                <a:cs typeface="Arial"/>
              </a:rPr>
              <a:t> Graphs</a:t>
            </a:r>
            <a:endParaRPr lang="en-AU" sz="2000" dirty="0">
              <a:latin typeface="Arial"/>
              <a:cs typeface="Arial"/>
            </a:endParaRPr>
          </a:p>
          <a:p>
            <a:pPr marL="386557" indent="-359525">
              <a:spcBef>
                <a:spcPts val="1309"/>
              </a:spcBef>
              <a:buChar char="•"/>
              <a:tabLst>
                <a:tab pos="386557" algn="l"/>
                <a:tab pos="387908" algn="l"/>
              </a:tabLst>
            </a:pPr>
            <a:r>
              <a:rPr lang="en-AU" sz="2000" spc="32" dirty="0">
                <a:solidFill>
                  <a:srgbClr val="414042"/>
                </a:solidFill>
                <a:latin typeface="Arial"/>
                <a:cs typeface="Arial"/>
              </a:rPr>
              <a:t>Extra</a:t>
            </a:r>
            <a:r>
              <a:rPr lang="en-AU" sz="2000" spc="11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lang="en-AU" sz="2000" spc="-11" dirty="0">
                <a:solidFill>
                  <a:srgbClr val="414042"/>
                </a:solidFill>
                <a:latin typeface="Arial"/>
                <a:cs typeface="Arial"/>
              </a:rPr>
              <a:t>Tables</a:t>
            </a:r>
            <a:endParaRPr lang="en-AU" sz="2000" dirty="0">
              <a:latin typeface="Arial"/>
              <a:cs typeface="Arial"/>
            </a:endParaRPr>
          </a:p>
          <a:p>
            <a:pPr marL="386557" indent="-359525">
              <a:spcBef>
                <a:spcPts val="1309"/>
              </a:spcBef>
              <a:buChar char="•"/>
              <a:tabLst>
                <a:tab pos="386557" algn="l"/>
                <a:tab pos="387908" algn="l"/>
              </a:tabLst>
            </a:pPr>
            <a:r>
              <a:rPr lang="en-AU" sz="2000" spc="32" dirty="0">
                <a:solidFill>
                  <a:srgbClr val="414042"/>
                </a:solidFill>
                <a:latin typeface="Arial"/>
                <a:cs typeface="Arial"/>
              </a:rPr>
              <a:t>Extra</a:t>
            </a:r>
            <a:r>
              <a:rPr lang="en-AU" sz="2000" spc="11" dirty="0">
                <a:solidFill>
                  <a:srgbClr val="414042"/>
                </a:solidFill>
                <a:latin typeface="Arial"/>
                <a:cs typeface="Arial"/>
              </a:rPr>
              <a:t> Figures</a:t>
            </a:r>
            <a:endParaRPr lang="en-AU" sz="2000" dirty="0">
              <a:latin typeface="Arial"/>
              <a:cs typeface="Arial"/>
            </a:endParaRPr>
          </a:p>
          <a:p>
            <a:pPr marL="386557" marR="10813" indent="-359525">
              <a:lnSpc>
                <a:spcPct val="104400"/>
              </a:lnSpc>
              <a:spcBef>
                <a:spcPts val="1203"/>
              </a:spcBef>
              <a:buChar char="•"/>
              <a:tabLst>
                <a:tab pos="386557" algn="l"/>
                <a:tab pos="387908" algn="l"/>
              </a:tabLst>
            </a:pPr>
            <a:r>
              <a:rPr lang="en-AU" sz="2000" spc="32" dirty="0">
                <a:solidFill>
                  <a:srgbClr val="414042"/>
                </a:solidFill>
                <a:latin typeface="Arial"/>
                <a:cs typeface="Arial"/>
              </a:rPr>
              <a:t>Extra </a:t>
            </a:r>
            <a:r>
              <a:rPr lang="en-AU" sz="2000" spc="11" dirty="0">
                <a:solidFill>
                  <a:srgbClr val="414042"/>
                </a:solidFill>
                <a:latin typeface="Arial"/>
                <a:cs typeface="Arial"/>
              </a:rPr>
              <a:t>information </a:t>
            </a:r>
            <a:r>
              <a:rPr lang="en-AU" sz="2000" spc="21" dirty="0">
                <a:solidFill>
                  <a:srgbClr val="414042"/>
                </a:solidFill>
                <a:latin typeface="Arial"/>
                <a:cs typeface="Arial"/>
              </a:rPr>
              <a:t>you </a:t>
            </a:r>
            <a:r>
              <a:rPr lang="en-AU" sz="2000" spc="11" dirty="0">
                <a:solidFill>
                  <a:srgbClr val="414042"/>
                </a:solidFill>
                <a:latin typeface="Arial"/>
                <a:cs typeface="Arial"/>
              </a:rPr>
              <a:t>are </a:t>
            </a:r>
            <a:r>
              <a:rPr lang="en-AU" sz="2000" spc="21" dirty="0">
                <a:solidFill>
                  <a:srgbClr val="414042"/>
                </a:solidFill>
                <a:latin typeface="Arial"/>
                <a:cs typeface="Arial"/>
              </a:rPr>
              <a:t>worried  about </a:t>
            </a:r>
            <a:r>
              <a:rPr lang="en-AU" sz="2000" spc="11" dirty="0">
                <a:solidFill>
                  <a:srgbClr val="414042"/>
                </a:solidFill>
                <a:latin typeface="Arial"/>
                <a:cs typeface="Arial"/>
              </a:rPr>
              <a:t>leaving</a:t>
            </a:r>
            <a:r>
              <a:rPr lang="en-AU" sz="2000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lang="en-AU" sz="2000" spc="11" dirty="0">
                <a:solidFill>
                  <a:srgbClr val="414042"/>
                </a:solidFill>
                <a:latin typeface="Arial"/>
                <a:cs typeface="Arial"/>
              </a:rPr>
              <a:t>out.</a:t>
            </a:r>
            <a:endParaRPr lang="en-AU" sz="2000" dirty="0">
              <a:latin typeface="Arial"/>
              <a:cs typeface="Arial"/>
            </a:endParaRPr>
          </a:p>
          <a:p>
            <a:pPr marL="27032">
              <a:spcBef>
                <a:spcPts val="692"/>
              </a:spcBef>
            </a:pPr>
            <a:endParaRPr sz="1916" dirty="0">
              <a:latin typeface="Arial"/>
              <a:cs typeface="Arial"/>
            </a:endParaRPr>
          </a:p>
        </p:txBody>
      </p:sp>
      <p:sp>
        <p:nvSpPr>
          <p:cNvPr id="6" name="object 7">
            <a:extLst>
              <a:ext uri="{FF2B5EF4-FFF2-40B4-BE49-F238E27FC236}">
                <a16:creationId xmlns:a16="http://schemas.microsoft.com/office/drawing/2014/main" id="{E0432739-F87D-7C43-8E92-7EB5E97A8886}"/>
              </a:ext>
            </a:extLst>
          </p:cNvPr>
          <p:cNvSpPr txBox="1"/>
          <p:nvPr/>
        </p:nvSpPr>
        <p:spPr>
          <a:xfrm>
            <a:off x="33952993" y="7394978"/>
            <a:ext cx="7722467" cy="1750953"/>
          </a:xfrm>
          <a:prstGeom prst="rect">
            <a:avLst/>
          </a:prstGeom>
        </p:spPr>
        <p:txBody>
          <a:bodyPr vert="horz" wrap="square" lIns="0" tIns="220306" rIns="0" bIns="0" rtlCol="0">
            <a:spAutoFit/>
          </a:bodyPr>
          <a:lstStyle/>
          <a:p>
            <a:pPr marL="27032">
              <a:spcBef>
                <a:spcPts val="1735"/>
              </a:spcBef>
            </a:pPr>
            <a:r>
              <a:rPr sz="3000" b="1" spc="-11" dirty="0">
                <a:solidFill>
                  <a:srgbClr val="414042"/>
                </a:solidFill>
                <a:latin typeface="Arial"/>
                <a:cs typeface="Arial"/>
              </a:rPr>
              <a:t>Heading Title</a:t>
            </a:r>
            <a:endParaRPr sz="3000" b="1" dirty="0">
              <a:latin typeface="Arial"/>
              <a:cs typeface="Arial"/>
            </a:endParaRPr>
          </a:p>
          <a:p>
            <a:pPr marL="27032" marR="35142">
              <a:lnSpc>
                <a:spcPct val="104400"/>
              </a:lnSpc>
              <a:spcBef>
                <a:spcPts val="1000"/>
              </a:spcBef>
            </a:pPr>
            <a:r>
              <a:rPr sz="2000" spc="21" dirty="0">
                <a:solidFill>
                  <a:srgbClr val="414042"/>
                </a:solidFill>
                <a:latin typeface="Arial"/>
                <a:cs typeface="Arial"/>
              </a:rPr>
              <a:t>Lorem </a:t>
            </a:r>
            <a:r>
              <a:rPr sz="2000" spc="11" dirty="0">
                <a:solidFill>
                  <a:srgbClr val="414042"/>
                </a:solidFill>
                <a:latin typeface="Arial"/>
                <a:cs typeface="Arial"/>
              </a:rPr>
              <a:t>ipsum dolor </a:t>
            </a:r>
            <a:r>
              <a:rPr sz="2000" dirty="0">
                <a:solidFill>
                  <a:srgbClr val="414042"/>
                </a:solidFill>
                <a:latin typeface="Arial"/>
                <a:cs typeface="Arial"/>
              </a:rPr>
              <a:t>sit </a:t>
            </a:r>
            <a:r>
              <a:rPr sz="2000" spc="11" dirty="0">
                <a:solidFill>
                  <a:srgbClr val="414042"/>
                </a:solidFill>
                <a:latin typeface="Arial"/>
                <a:cs typeface="Arial"/>
              </a:rPr>
              <a:t>amet, at </a:t>
            </a:r>
            <a:r>
              <a:rPr sz="2000" dirty="0">
                <a:solidFill>
                  <a:srgbClr val="414042"/>
                </a:solidFill>
                <a:latin typeface="Arial"/>
                <a:cs typeface="Arial"/>
              </a:rPr>
              <a:t>elitr </a:t>
            </a:r>
            <a:r>
              <a:rPr sz="2000" spc="11" dirty="0">
                <a:solidFill>
                  <a:srgbClr val="414042"/>
                </a:solidFill>
                <a:latin typeface="Arial"/>
                <a:cs typeface="Arial"/>
              </a:rPr>
              <a:t>vivendum </a:t>
            </a:r>
            <a:r>
              <a:rPr sz="2000" spc="21" dirty="0">
                <a:solidFill>
                  <a:srgbClr val="414042"/>
                </a:solidFill>
                <a:latin typeface="Arial"/>
                <a:cs typeface="Arial"/>
              </a:rPr>
              <a:t>indoctum </a:t>
            </a:r>
            <a:r>
              <a:rPr sz="2000" dirty="0">
                <a:solidFill>
                  <a:srgbClr val="414042"/>
                </a:solidFill>
                <a:latin typeface="Arial"/>
                <a:cs typeface="Arial"/>
              </a:rPr>
              <a:t>sit, </a:t>
            </a:r>
            <a:r>
              <a:rPr sz="2000" spc="11" dirty="0">
                <a:solidFill>
                  <a:srgbClr val="414042"/>
                </a:solidFill>
                <a:latin typeface="Arial"/>
                <a:cs typeface="Arial"/>
              </a:rPr>
              <a:t>fugit  </a:t>
            </a:r>
            <a:r>
              <a:rPr sz="2000" spc="21" dirty="0">
                <a:solidFill>
                  <a:srgbClr val="414042"/>
                </a:solidFill>
                <a:latin typeface="Arial"/>
                <a:cs typeface="Arial"/>
              </a:rPr>
              <a:t>populo sea </a:t>
            </a:r>
            <a:r>
              <a:rPr sz="2000" spc="11" dirty="0">
                <a:solidFill>
                  <a:srgbClr val="414042"/>
                </a:solidFill>
                <a:latin typeface="Arial"/>
                <a:cs typeface="Arial"/>
              </a:rPr>
              <a:t>ea. In vero </a:t>
            </a:r>
            <a:r>
              <a:rPr sz="2000" spc="21" dirty="0">
                <a:solidFill>
                  <a:srgbClr val="414042"/>
                </a:solidFill>
                <a:latin typeface="Arial"/>
                <a:cs typeface="Arial"/>
              </a:rPr>
              <a:t>omnesque eam. Eu </a:t>
            </a:r>
            <a:r>
              <a:rPr sz="2000" spc="11" dirty="0">
                <a:solidFill>
                  <a:srgbClr val="414042"/>
                </a:solidFill>
                <a:latin typeface="Arial"/>
                <a:cs typeface="Arial"/>
              </a:rPr>
              <a:t>vulputate interesset quo,  </a:t>
            </a:r>
            <a:r>
              <a:rPr sz="2000" spc="21" dirty="0">
                <a:solidFill>
                  <a:srgbClr val="414042"/>
                </a:solidFill>
                <a:latin typeface="Arial"/>
                <a:cs typeface="Arial"/>
              </a:rPr>
              <a:t>vim ut </a:t>
            </a:r>
            <a:r>
              <a:rPr sz="2000" spc="11" dirty="0">
                <a:solidFill>
                  <a:srgbClr val="414042"/>
                </a:solidFill>
                <a:latin typeface="Arial"/>
                <a:cs typeface="Arial"/>
              </a:rPr>
              <a:t>vitae </a:t>
            </a:r>
            <a:r>
              <a:rPr sz="2000" dirty="0">
                <a:solidFill>
                  <a:srgbClr val="414042"/>
                </a:solidFill>
                <a:latin typeface="Arial"/>
                <a:cs typeface="Arial"/>
              </a:rPr>
              <a:t>altera </a:t>
            </a:r>
            <a:r>
              <a:rPr sz="2000" spc="11" dirty="0">
                <a:solidFill>
                  <a:srgbClr val="414042"/>
                </a:solidFill>
                <a:latin typeface="Arial"/>
                <a:cs typeface="Arial"/>
              </a:rPr>
              <a:t>sanctus, </a:t>
            </a:r>
            <a:r>
              <a:rPr sz="2000" spc="21" dirty="0">
                <a:solidFill>
                  <a:srgbClr val="414042"/>
                </a:solidFill>
                <a:latin typeface="Arial"/>
                <a:cs typeface="Arial"/>
              </a:rPr>
              <a:t>vim </a:t>
            </a:r>
            <a:r>
              <a:rPr sz="2000" spc="11" dirty="0">
                <a:solidFill>
                  <a:srgbClr val="414042"/>
                </a:solidFill>
                <a:latin typeface="Arial"/>
                <a:cs typeface="Arial"/>
              </a:rPr>
              <a:t>et laudem</a:t>
            </a:r>
            <a:r>
              <a:rPr sz="2000" spc="85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2000" spc="11" dirty="0" err="1">
                <a:solidFill>
                  <a:srgbClr val="414042"/>
                </a:solidFill>
                <a:latin typeface="Arial"/>
                <a:cs typeface="Arial"/>
              </a:rPr>
              <a:t>splendide</a:t>
            </a:r>
            <a:r>
              <a:rPr sz="2000" spc="11" dirty="0">
                <a:solidFill>
                  <a:srgbClr val="414042"/>
                </a:solidFill>
                <a:latin typeface="Arial"/>
                <a:cs typeface="Arial"/>
              </a:rPr>
              <a:t>.</a:t>
            </a:r>
            <a:endParaRPr sz="2000" dirty="0">
              <a:latin typeface="Arial"/>
              <a:cs typeface="Arial"/>
            </a:endParaRPr>
          </a:p>
        </p:txBody>
      </p:sp>
      <p:sp>
        <p:nvSpPr>
          <p:cNvPr id="9" name="object 11">
            <a:extLst>
              <a:ext uri="{FF2B5EF4-FFF2-40B4-BE49-F238E27FC236}">
                <a16:creationId xmlns:a16="http://schemas.microsoft.com/office/drawing/2014/main" id="{8AD066ED-4FD1-5644-96D2-3629665D3387}"/>
              </a:ext>
            </a:extLst>
          </p:cNvPr>
          <p:cNvSpPr txBox="1"/>
          <p:nvPr/>
        </p:nvSpPr>
        <p:spPr>
          <a:xfrm>
            <a:off x="1239075" y="20858028"/>
            <a:ext cx="7612539" cy="2778170"/>
          </a:xfrm>
          <a:prstGeom prst="rect">
            <a:avLst/>
          </a:prstGeom>
        </p:spPr>
        <p:txBody>
          <a:bodyPr vert="horz" wrap="square" lIns="0" tIns="325729" rIns="0" bIns="0" rtlCol="0">
            <a:spAutoFit/>
          </a:bodyPr>
          <a:lstStyle/>
          <a:p>
            <a:pPr marL="27032">
              <a:spcBef>
                <a:spcPts val="2565"/>
              </a:spcBef>
            </a:pPr>
            <a:r>
              <a:rPr sz="4200" b="1" spc="-43" dirty="0">
                <a:solidFill>
                  <a:srgbClr val="414042"/>
                </a:solidFill>
                <a:latin typeface="Arial Black"/>
                <a:cs typeface="Arial Black"/>
              </a:rPr>
              <a:t>Results</a:t>
            </a:r>
            <a:endParaRPr lang="en-AU" sz="4200" dirty="0">
              <a:latin typeface="Arial Black"/>
              <a:cs typeface="Arial Black"/>
            </a:endParaRPr>
          </a:p>
          <a:p>
            <a:pPr marL="27032" marR="2827542">
              <a:lnSpc>
                <a:spcPct val="103299"/>
              </a:lnSpc>
              <a:spcBef>
                <a:spcPts val="1213"/>
              </a:spcBef>
            </a:pPr>
            <a:r>
              <a:rPr lang="en-AU" sz="2200" dirty="0">
                <a:solidFill>
                  <a:srgbClr val="414042"/>
                </a:solidFill>
                <a:latin typeface="Arial"/>
                <a:cs typeface="Arial"/>
              </a:rPr>
              <a:t>Present </a:t>
            </a:r>
            <a:r>
              <a:rPr lang="en-AU" sz="2200" spc="11" dirty="0">
                <a:solidFill>
                  <a:srgbClr val="414042"/>
                </a:solidFill>
                <a:latin typeface="Arial"/>
                <a:cs typeface="Arial"/>
              </a:rPr>
              <a:t>the </a:t>
            </a:r>
            <a:r>
              <a:rPr lang="en-AU" sz="2200" dirty="0">
                <a:solidFill>
                  <a:srgbClr val="414042"/>
                </a:solidFill>
                <a:latin typeface="Arial"/>
                <a:cs typeface="Arial"/>
              </a:rPr>
              <a:t>results </a:t>
            </a:r>
            <a:r>
              <a:rPr lang="en-AU" sz="2200" spc="11" dirty="0">
                <a:solidFill>
                  <a:srgbClr val="414042"/>
                </a:solidFill>
                <a:latin typeface="Arial"/>
                <a:cs typeface="Arial"/>
              </a:rPr>
              <a:t>of </a:t>
            </a:r>
            <a:r>
              <a:rPr lang="en-AU" sz="2200" dirty="0">
                <a:solidFill>
                  <a:srgbClr val="414042"/>
                </a:solidFill>
                <a:latin typeface="Arial"/>
                <a:cs typeface="Arial"/>
              </a:rPr>
              <a:t>your findings  (feel </a:t>
            </a:r>
            <a:r>
              <a:rPr lang="en-AU" sz="2200" spc="11" dirty="0">
                <a:solidFill>
                  <a:srgbClr val="414042"/>
                </a:solidFill>
                <a:latin typeface="Arial"/>
                <a:cs typeface="Arial"/>
              </a:rPr>
              <a:t>free </a:t>
            </a:r>
            <a:r>
              <a:rPr lang="en-AU" sz="2200" dirty="0">
                <a:solidFill>
                  <a:srgbClr val="414042"/>
                </a:solidFill>
                <a:latin typeface="Arial"/>
                <a:cs typeface="Arial"/>
              </a:rPr>
              <a:t>to </a:t>
            </a:r>
            <a:r>
              <a:rPr lang="en-AU" sz="2200" spc="11" dirty="0">
                <a:solidFill>
                  <a:srgbClr val="414042"/>
                </a:solidFill>
                <a:latin typeface="Arial"/>
                <a:cs typeface="Arial"/>
              </a:rPr>
              <a:t>add</a:t>
            </a:r>
            <a:r>
              <a:rPr lang="en-AU" sz="2200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lang="en-AU" sz="2200" spc="21" dirty="0">
                <a:solidFill>
                  <a:srgbClr val="414042"/>
                </a:solidFill>
                <a:latin typeface="Arial"/>
                <a:cs typeface="Arial"/>
              </a:rPr>
              <a:t>graphics!)</a:t>
            </a:r>
            <a:endParaRPr lang="en-AU" sz="2200" dirty="0">
              <a:latin typeface="Arial"/>
              <a:cs typeface="Arial"/>
            </a:endParaRPr>
          </a:p>
          <a:p>
            <a:pPr marL="386557" indent="-359525">
              <a:spcBef>
                <a:spcPts val="1288"/>
              </a:spcBef>
              <a:buChar char="•"/>
              <a:tabLst>
                <a:tab pos="387908" algn="l"/>
              </a:tabLst>
            </a:pPr>
            <a:r>
              <a:rPr sz="2200" spc="21" dirty="0">
                <a:solidFill>
                  <a:srgbClr val="414042"/>
                </a:solidFill>
                <a:latin typeface="Arial"/>
                <a:cs typeface="Arial"/>
              </a:rPr>
              <a:t>Graph/table </a:t>
            </a:r>
            <a:r>
              <a:rPr sz="2200" spc="11" dirty="0">
                <a:solidFill>
                  <a:srgbClr val="414042"/>
                </a:solidFill>
                <a:latin typeface="Arial"/>
                <a:cs typeface="Arial"/>
              </a:rPr>
              <a:t>with </a:t>
            </a:r>
            <a:r>
              <a:rPr sz="2200" dirty="0">
                <a:solidFill>
                  <a:srgbClr val="414042"/>
                </a:solidFill>
                <a:latin typeface="Arial"/>
                <a:cs typeface="Arial"/>
              </a:rPr>
              <a:t>essential</a:t>
            </a:r>
            <a:r>
              <a:rPr sz="2200" spc="-11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2200" dirty="0">
                <a:solidFill>
                  <a:srgbClr val="414042"/>
                </a:solidFill>
                <a:latin typeface="Arial"/>
                <a:cs typeface="Arial"/>
              </a:rPr>
              <a:t>results.</a:t>
            </a:r>
            <a:endParaRPr sz="2200" dirty="0">
              <a:latin typeface="Arial"/>
              <a:cs typeface="Arial"/>
            </a:endParaRPr>
          </a:p>
          <a:p>
            <a:pPr marL="386557" indent="-359525">
              <a:spcBef>
                <a:spcPts val="894"/>
              </a:spcBef>
              <a:buChar char="•"/>
              <a:tabLst>
                <a:tab pos="387908" algn="l"/>
              </a:tabLst>
            </a:pPr>
            <a:r>
              <a:rPr sz="2200" spc="11" dirty="0">
                <a:solidFill>
                  <a:srgbClr val="414042"/>
                </a:solidFill>
                <a:latin typeface="Arial"/>
                <a:cs typeface="Arial"/>
              </a:rPr>
              <a:t>All the </a:t>
            </a:r>
            <a:r>
              <a:rPr sz="2200" dirty="0">
                <a:solidFill>
                  <a:srgbClr val="414042"/>
                </a:solidFill>
                <a:latin typeface="Arial"/>
                <a:cs typeface="Arial"/>
              </a:rPr>
              <a:t>other </a:t>
            </a:r>
            <a:r>
              <a:rPr sz="2200" spc="11" dirty="0">
                <a:solidFill>
                  <a:srgbClr val="414042"/>
                </a:solidFill>
                <a:latin typeface="Arial"/>
                <a:cs typeface="Arial"/>
              </a:rPr>
              <a:t>correlations </a:t>
            </a:r>
            <a:r>
              <a:rPr sz="2200" dirty="0">
                <a:solidFill>
                  <a:srgbClr val="414042"/>
                </a:solidFill>
                <a:latin typeface="Arial"/>
                <a:cs typeface="Arial"/>
              </a:rPr>
              <a:t>to </a:t>
            </a:r>
            <a:r>
              <a:rPr sz="2200" spc="21" dirty="0">
                <a:solidFill>
                  <a:srgbClr val="414042"/>
                </a:solidFill>
                <a:latin typeface="Arial"/>
                <a:cs typeface="Arial"/>
              </a:rPr>
              <a:t>be </a:t>
            </a:r>
            <a:r>
              <a:rPr sz="2200" spc="11" dirty="0">
                <a:solidFill>
                  <a:srgbClr val="414042"/>
                </a:solidFill>
                <a:latin typeface="Arial"/>
                <a:cs typeface="Arial"/>
              </a:rPr>
              <a:t>placed in the </a:t>
            </a:r>
            <a:r>
              <a:rPr sz="2200" spc="21" dirty="0">
                <a:solidFill>
                  <a:srgbClr val="414042"/>
                </a:solidFill>
                <a:latin typeface="Arial"/>
                <a:cs typeface="Arial"/>
              </a:rPr>
              <a:t>ammo</a:t>
            </a:r>
            <a:r>
              <a:rPr sz="2200" spc="11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2200" spc="-32" dirty="0">
                <a:solidFill>
                  <a:srgbClr val="414042"/>
                </a:solidFill>
                <a:latin typeface="Arial"/>
                <a:cs typeface="Arial"/>
              </a:rPr>
              <a:t>bar.</a:t>
            </a:r>
            <a:endParaRPr sz="2200" dirty="0">
              <a:latin typeface="Arial"/>
              <a:cs typeface="Arial"/>
            </a:endParaRPr>
          </a:p>
        </p:txBody>
      </p:sp>
      <p:sp>
        <p:nvSpPr>
          <p:cNvPr id="10" name="object 12">
            <a:extLst>
              <a:ext uri="{FF2B5EF4-FFF2-40B4-BE49-F238E27FC236}">
                <a16:creationId xmlns:a16="http://schemas.microsoft.com/office/drawing/2014/main" id="{393A8055-77F6-B54F-980F-976AF7C11D1E}"/>
              </a:ext>
            </a:extLst>
          </p:cNvPr>
          <p:cNvSpPr txBox="1"/>
          <p:nvPr/>
        </p:nvSpPr>
        <p:spPr>
          <a:xfrm>
            <a:off x="2246764" y="4545806"/>
            <a:ext cx="6604849" cy="947200"/>
          </a:xfrm>
          <a:prstGeom prst="rect">
            <a:avLst/>
          </a:prstGeom>
        </p:spPr>
        <p:txBody>
          <a:bodyPr vert="horz" wrap="square" lIns="0" tIns="29735" rIns="0" bIns="0" rtlCol="0">
            <a:spAutoFit/>
          </a:bodyPr>
          <a:lstStyle/>
          <a:p>
            <a:pPr marL="27032">
              <a:spcBef>
                <a:spcPts val="234"/>
              </a:spcBef>
            </a:pPr>
            <a:r>
              <a:rPr sz="3000" b="1" spc="-21" dirty="0">
                <a:solidFill>
                  <a:srgbClr val="7B7C7F"/>
                </a:solidFill>
                <a:latin typeface="Arial"/>
                <a:cs typeface="Arial"/>
              </a:rPr>
              <a:t>Presenter:</a:t>
            </a:r>
            <a:endParaRPr sz="3000" dirty="0">
              <a:latin typeface="Arial"/>
              <a:cs typeface="Arial"/>
            </a:endParaRPr>
          </a:p>
          <a:p>
            <a:pPr marL="27032">
              <a:spcBef>
                <a:spcPts val="21"/>
              </a:spcBef>
            </a:pPr>
            <a:r>
              <a:rPr sz="3000" spc="-43" dirty="0">
                <a:solidFill>
                  <a:srgbClr val="7B7C7F"/>
                </a:solidFill>
                <a:latin typeface="Arial"/>
                <a:cs typeface="Arial"/>
              </a:rPr>
              <a:t>Presenter</a:t>
            </a:r>
            <a:r>
              <a:rPr sz="3000" spc="-21" dirty="0">
                <a:solidFill>
                  <a:srgbClr val="7B7C7F"/>
                </a:solidFill>
                <a:latin typeface="Arial"/>
                <a:cs typeface="Arial"/>
              </a:rPr>
              <a:t> Name</a:t>
            </a:r>
            <a:endParaRPr sz="3000" dirty="0">
              <a:latin typeface="Arial"/>
              <a:cs typeface="Arial"/>
            </a:endParaRPr>
          </a:p>
        </p:txBody>
      </p:sp>
      <p:sp>
        <p:nvSpPr>
          <p:cNvPr id="11" name="object 22">
            <a:extLst>
              <a:ext uri="{FF2B5EF4-FFF2-40B4-BE49-F238E27FC236}">
                <a16:creationId xmlns:a16="http://schemas.microsoft.com/office/drawing/2014/main" id="{DA56499F-6AD3-0148-B306-A56A71FEDB04}"/>
              </a:ext>
            </a:extLst>
          </p:cNvPr>
          <p:cNvSpPr txBox="1"/>
          <p:nvPr/>
        </p:nvSpPr>
        <p:spPr>
          <a:xfrm>
            <a:off x="12361192" y="1663672"/>
            <a:ext cx="18128635" cy="11131022"/>
          </a:xfrm>
          <a:prstGeom prst="rect">
            <a:avLst/>
          </a:prstGeom>
          <a:noFill/>
        </p:spPr>
        <p:txBody>
          <a:bodyPr vert="horz" wrap="square" lIns="0" tIns="25680" rIns="0" bIns="0" rtlCol="0">
            <a:spAutoFit/>
          </a:bodyPr>
          <a:lstStyle/>
          <a:p>
            <a:pPr marL="27032" marR="10813">
              <a:lnSpc>
                <a:spcPct val="100600"/>
              </a:lnSpc>
              <a:spcBef>
                <a:spcPts val="202"/>
              </a:spcBef>
            </a:pPr>
            <a:r>
              <a:rPr sz="12000" spc="-192" dirty="0">
                <a:solidFill>
                  <a:schemeClr val="bg1"/>
                </a:solidFill>
                <a:latin typeface="Arial"/>
                <a:cs typeface="Arial"/>
              </a:rPr>
              <a:t>Main </a:t>
            </a:r>
            <a:r>
              <a:rPr sz="12000" spc="-243" dirty="0">
                <a:solidFill>
                  <a:schemeClr val="bg1"/>
                </a:solidFill>
                <a:latin typeface="Arial"/>
                <a:cs typeface="Arial"/>
              </a:rPr>
              <a:t>finding </a:t>
            </a:r>
            <a:r>
              <a:rPr sz="12000" spc="-138" dirty="0">
                <a:solidFill>
                  <a:schemeClr val="bg1"/>
                </a:solidFill>
                <a:latin typeface="Arial"/>
                <a:cs typeface="Arial"/>
              </a:rPr>
              <a:t>goes </a:t>
            </a:r>
            <a:r>
              <a:rPr sz="12000" spc="-255" dirty="0">
                <a:solidFill>
                  <a:schemeClr val="bg1"/>
                </a:solidFill>
                <a:latin typeface="Arial"/>
                <a:cs typeface="Arial"/>
              </a:rPr>
              <a:t>here,  translated into </a:t>
            </a:r>
            <a:r>
              <a:rPr sz="12000" spc="-234" dirty="0">
                <a:solidFill>
                  <a:schemeClr val="bg1"/>
                </a:solidFill>
                <a:latin typeface="Arial"/>
                <a:cs typeface="Arial"/>
              </a:rPr>
              <a:t>plain </a:t>
            </a:r>
            <a:r>
              <a:rPr sz="12000" spc="-287" dirty="0">
                <a:solidFill>
                  <a:schemeClr val="bg1"/>
                </a:solidFill>
                <a:latin typeface="Arial"/>
                <a:cs typeface="Arial"/>
              </a:rPr>
              <a:t>English.  </a:t>
            </a:r>
            <a:r>
              <a:rPr sz="12000" spc="-96" dirty="0">
                <a:solidFill>
                  <a:schemeClr val="bg1"/>
                </a:solidFill>
                <a:latin typeface="Arial Black"/>
                <a:cs typeface="Arial Black"/>
              </a:rPr>
              <a:t>Emphasise</a:t>
            </a:r>
            <a:r>
              <a:rPr sz="12000" b="1" spc="-96" dirty="0">
                <a:solidFill>
                  <a:schemeClr val="bg1"/>
                </a:solidFill>
                <a:latin typeface="Arial Black"/>
                <a:cs typeface="Arial Black"/>
              </a:rPr>
              <a:t> </a:t>
            </a:r>
            <a:r>
              <a:rPr sz="12000" spc="-160" dirty="0">
                <a:solidFill>
                  <a:schemeClr val="bg1"/>
                </a:solidFill>
                <a:latin typeface="Arial"/>
                <a:cs typeface="Arial"/>
              </a:rPr>
              <a:t>the </a:t>
            </a:r>
            <a:r>
              <a:rPr sz="12000" spc="-170" dirty="0">
                <a:solidFill>
                  <a:schemeClr val="bg1"/>
                </a:solidFill>
                <a:latin typeface="Arial"/>
                <a:cs typeface="Arial"/>
              </a:rPr>
              <a:t>important  </a:t>
            </a:r>
            <a:r>
              <a:rPr sz="12000" spc="-202" dirty="0">
                <a:solidFill>
                  <a:schemeClr val="bg1"/>
                </a:solidFill>
                <a:latin typeface="Arial"/>
                <a:cs typeface="Arial"/>
              </a:rPr>
              <a:t>words </a:t>
            </a:r>
            <a:r>
              <a:rPr sz="12000" spc="-96" dirty="0">
                <a:solidFill>
                  <a:schemeClr val="bg1"/>
                </a:solidFill>
                <a:latin typeface="Arial"/>
                <a:cs typeface="Arial"/>
              </a:rPr>
              <a:t>or </a:t>
            </a:r>
            <a:r>
              <a:rPr sz="12000" spc="-243" dirty="0">
                <a:solidFill>
                  <a:schemeClr val="bg1"/>
                </a:solidFill>
                <a:latin typeface="Arial Black"/>
                <a:cs typeface="Arial Black"/>
              </a:rPr>
              <a:t>key</a:t>
            </a:r>
            <a:r>
              <a:rPr sz="12000" spc="298" dirty="0">
                <a:solidFill>
                  <a:schemeClr val="bg1"/>
                </a:solidFill>
                <a:latin typeface="Arial Black"/>
                <a:cs typeface="Arial Black"/>
              </a:rPr>
              <a:t> </a:t>
            </a:r>
            <a:r>
              <a:rPr sz="12000" spc="-106" dirty="0">
                <a:solidFill>
                  <a:schemeClr val="bg1"/>
                </a:solidFill>
                <a:latin typeface="Arial Black"/>
                <a:cs typeface="Arial Black"/>
              </a:rPr>
              <a:t>mes</a:t>
            </a:r>
            <a:r>
              <a:rPr lang="en-US" sz="12000" spc="-106" dirty="0">
                <a:solidFill>
                  <a:schemeClr val="bg1"/>
                </a:solidFill>
                <a:latin typeface="Arial Black"/>
                <a:cs typeface="Arial Black"/>
              </a:rPr>
              <a:t>s</a:t>
            </a:r>
            <a:r>
              <a:rPr sz="12000" spc="-106" dirty="0">
                <a:solidFill>
                  <a:schemeClr val="bg1"/>
                </a:solidFill>
                <a:latin typeface="Arial Black"/>
                <a:cs typeface="Arial Black"/>
              </a:rPr>
              <a:t>age</a:t>
            </a:r>
            <a:endParaRPr sz="12000" dirty="0">
              <a:solidFill>
                <a:schemeClr val="bg1"/>
              </a:solidFill>
              <a:latin typeface="Arial Black"/>
              <a:cs typeface="Arial Black"/>
            </a:endParaRPr>
          </a:p>
          <a:p>
            <a:pPr marL="27032">
              <a:spcBef>
                <a:spcPts val="96"/>
              </a:spcBef>
            </a:pPr>
            <a:r>
              <a:rPr sz="12000" spc="-170" dirty="0">
                <a:solidFill>
                  <a:schemeClr val="bg1"/>
                </a:solidFill>
                <a:latin typeface="Arial"/>
                <a:cs typeface="Arial"/>
              </a:rPr>
              <a:t>for more </a:t>
            </a:r>
            <a:r>
              <a:rPr sz="12000" spc="-213" dirty="0">
                <a:solidFill>
                  <a:schemeClr val="bg1"/>
                </a:solidFill>
                <a:latin typeface="Arial"/>
                <a:cs typeface="Arial"/>
              </a:rPr>
              <a:t>impact</a:t>
            </a:r>
            <a:r>
              <a:rPr sz="12000" spc="372" dirty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sz="12000" spc="-170" dirty="0">
                <a:solidFill>
                  <a:schemeClr val="bg1"/>
                </a:solidFill>
                <a:latin typeface="Arial"/>
                <a:cs typeface="Arial"/>
              </a:rPr>
              <a:t>and</a:t>
            </a:r>
            <a:endParaRPr sz="12000" dirty="0">
              <a:solidFill>
                <a:schemeClr val="bg1"/>
              </a:solidFill>
              <a:latin typeface="Arial"/>
              <a:cs typeface="Arial"/>
            </a:endParaRPr>
          </a:p>
          <a:p>
            <a:pPr marL="27032">
              <a:spcBef>
                <a:spcPts val="85"/>
              </a:spcBef>
            </a:pPr>
            <a:r>
              <a:rPr sz="12000" spc="-202" dirty="0">
                <a:solidFill>
                  <a:schemeClr val="bg1"/>
                </a:solidFill>
                <a:latin typeface="Arial Black"/>
                <a:cs typeface="Arial Black"/>
              </a:rPr>
              <a:t>readability</a:t>
            </a:r>
            <a:r>
              <a:rPr sz="12000" spc="-202" dirty="0">
                <a:solidFill>
                  <a:schemeClr val="bg1"/>
                </a:solidFill>
                <a:latin typeface="Arial"/>
                <a:cs typeface="Arial"/>
              </a:rPr>
              <a:t>.</a:t>
            </a:r>
            <a:endParaRPr sz="12000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12" name="object 7">
            <a:extLst>
              <a:ext uri="{FF2B5EF4-FFF2-40B4-BE49-F238E27FC236}">
                <a16:creationId xmlns:a16="http://schemas.microsoft.com/office/drawing/2014/main" id="{B944BCB5-B696-7E42-9C7F-0D62BFF8F34A}"/>
              </a:ext>
            </a:extLst>
          </p:cNvPr>
          <p:cNvSpPr txBox="1"/>
          <p:nvPr/>
        </p:nvSpPr>
        <p:spPr>
          <a:xfrm>
            <a:off x="33952990" y="11920757"/>
            <a:ext cx="7722467" cy="1747875"/>
          </a:xfrm>
          <a:prstGeom prst="rect">
            <a:avLst/>
          </a:prstGeom>
        </p:spPr>
        <p:txBody>
          <a:bodyPr vert="horz" wrap="square" lIns="0" tIns="220306" rIns="0" bIns="0" rtlCol="0">
            <a:spAutoFit/>
          </a:bodyPr>
          <a:lstStyle/>
          <a:p>
            <a:pPr marL="27032">
              <a:spcBef>
                <a:spcPts val="1735"/>
              </a:spcBef>
            </a:pPr>
            <a:r>
              <a:rPr sz="3000" b="1" spc="-11" dirty="0">
                <a:solidFill>
                  <a:srgbClr val="414042"/>
                </a:solidFill>
                <a:latin typeface="Arial"/>
                <a:cs typeface="Arial"/>
              </a:rPr>
              <a:t>Heading Title</a:t>
            </a:r>
            <a:endParaRPr sz="3000" b="1" dirty="0">
              <a:latin typeface="Arial"/>
              <a:cs typeface="Arial"/>
            </a:endParaRPr>
          </a:p>
          <a:p>
            <a:pPr marL="27032" marR="35142">
              <a:lnSpc>
                <a:spcPct val="104400"/>
              </a:lnSpc>
              <a:spcBef>
                <a:spcPts val="1000"/>
              </a:spcBef>
            </a:pPr>
            <a:r>
              <a:rPr sz="2000" spc="21" dirty="0">
                <a:solidFill>
                  <a:srgbClr val="414042"/>
                </a:solidFill>
                <a:latin typeface="Arial"/>
                <a:cs typeface="Arial"/>
              </a:rPr>
              <a:t>Lorem </a:t>
            </a:r>
            <a:r>
              <a:rPr sz="2000" spc="11" dirty="0">
                <a:solidFill>
                  <a:srgbClr val="414042"/>
                </a:solidFill>
                <a:latin typeface="Arial"/>
                <a:cs typeface="Arial"/>
              </a:rPr>
              <a:t>ipsum dolor </a:t>
            </a:r>
            <a:r>
              <a:rPr sz="2000" dirty="0">
                <a:solidFill>
                  <a:srgbClr val="414042"/>
                </a:solidFill>
                <a:latin typeface="Arial"/>
                <a:cs typeface="Arial"/>
              </a:rPr>
              <a:t>sit </a:t>
            </a:r>
            <a:r>
              <a:rPr sz="2000" spc="11" dirty="0">
                <a:solidFill>
                  <a:srgbClr val="414042"/>
                </a:solidFill>
                <a:latin typeface="Arial"/>
                <a:cs typeface="Arial"/>
              </a:rPr>
              <a:t>amet, at </a:t>
            </a:r>
            <a:r>
              <a:rPr sz="2000" dirty="0">
                <a:solidFill>
                  <a:srgbClr val="414042"/>
                </a:solidFill>
                <a:latin typeface="Arial"/>
                <a:cs typeface="Arial"/>
              </a:rPr>
              <a:t>elitr </a:t>
            </a:r>
            <a:r>
              <a:rPr sz="2000" spc="11" dirty="0">
                <a:solidFill>
                  <a:srgbClr val="414042"/>
                </a:solidFill>
                <a:latin typeface="Arial"/>
                <a:cs typeface="Arial"/>
              </a:rPr>
              <a:t>vivendum </a:t>
            </a:r>
            <a:r>
              <a:rPr sz="2000" spc="21" dirty="0">
                <a:solidFill>
                  <a:srgbClr val="414042"/>
                </a:solidFill>
                <a:latin typeface="Arial"/>
                <a:cs typeface="Arial"/>
              </a:rPr>
              <a:t>indoctum </a:t>
            </a:r>
            <a:r>
              <a:rPr sz="2000" dirty="0">
                <a:solidFill>
                  <a:srgbClr val="414042"/>
                </a:solidFill>
                <a:latin typeface="Arial"/>
                <a:cs typeface="Arial"/>
              </a:rPr>
              <a:t>sit, </a:t>
            </a:r>
            <a:r>
              <a:rPr sz="2000" spc="11" dirty="0">
                <a:solidFill>
                  <a:srgbClr val="414042"/>
                </a:solidFill>
                <a:latin typeface="Arial"/>
                <a:cs typeface="Arial"/>
              </a:rPr>
              <a:t>fugit  </a:t>
            </a:r>
            <a:r>
              <a:rPr sz="2000" spc="21" dirty="0">
                <a:solidFill>
                  <a:srgbClr val="414042"/>
                </a:solidFill>
                <a:latin typeface="Arial"/>
                <a:cs typeface="Arial"/>
              </a:rPr>
              <a:t>populo sea </a:t>
            </a:r>
            <a:r>
              <a:rPr sz="2000" spc="11" dirty="0">
                <a:solidFill>
                  <a:srgbClr val="414042"/>
                </a:solidFill>
                <a:latin typeface="Arial"/>
                <a:cs typeface="Arial"/>
              </a:rPr>
              <a:t>ea. In vero </a:t>
            </a:r>
            <a:r>
              <a:rPr sz="2000" spc="21" dirty="0">
                <a:solidFill>
                  <a:srgbClr val="414042"/>
                </a:solidFill>
                <a:latin typeface="Arial"/>
                <a:cs typeface="Arial"/>
              </a:rPr>
              <a:t>omnesque eam. Eu </a:t>
            </a:r>
            <a:r>
              <a:rPr sz="2000" spc="11" dirty="0">
                <a:solidFill>
                  <a:srgbClr val="414042"/>
                </a:solidFill>
                <a:latin typeface="Arial"/>
                <a:cs typeface="Arial"/>
              </a:rPr>
              <a:t>vulputate interesset quo,  </a:t>
            </a:r>
            <a:r>
              <a:rPr sz="2000" spc="21" dirty="0">
                <a:solidFill>
                  <a:srgbClr val="414042"/>
                </a:solidFill>
                <a:latin typeface="Arial"/>
                <a:cs typeface="Arial"/>
              </a:rPr>
              <a:t>vim ut </a:t>
            </a:r>
            <a:r>
              <a:rPr sz="2000" spc="11" dirty="0">
                <a:solidFill>
                  <a:srgbClr val="414042"/>
                </a:solidFill>
                <a:latin typeface="Arial"/>
                <a:cs typeface="Arial"/>
              </a:rPr>
              <a:t>vitae </a:t>
            </a:r>
            <a:r>
              <a:rPr sz="2000" dirty="0">
                <a:solidFill>
                  <a:srgbClr val="414042"/>
                </a:solidFill>
                <a:latin typeface="Arial"/>
                <a:cs typeface="Arial"/>
              </a:rPr>
              <a:t>altera </a:t>
            </a:r>
            <a:r>
              <a:rPr sz="2000" spc="11" dirty="0">
                <a:solidFill>
                  <a:srgbClr val="414042"/>
                </a:solidFill>
                <a:latin typeface="Arial"/>
                <a:cs typeface="Arial"/>
              </a:rPr>
              <a:t>sanctus, </a:t>
            </a:r>
            <a:r>
              <a:rPr sz="2000" spc="21" dirty="0">
                <a:solidFill>
                  <a:srgbClr val="414042"/>
                </a:solidFill>
                <a:latin typeface="Arial"/>
                <a:cs typeface="Arial"/>
              </a:rPr>
              <a:t>vim </a:t>
            </a:r>
            <a:r>
              <a:rPr sz="2000" spc="11" dirty="0">
                <a:solidFill>
                  <a:srgbClr val="414042"/>
                </a:solidFill>
                <a:latin typeface="Arial"/>
                <a:cs typeface="Arial"/>
              </a:rPr>
              <a:t>et laudem</a:t>
            </a:r>
            <a:r>
              <a:rPr sz="2000" spc="85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2000" spc="11" dirty="0" err="1">
                <a:solidFill>
                  <a:srgbClr val="414042"/>
                </a:solidFill>
                <a:latin typeface="Arial"/>
                <a:cs typeface="Arial"/>
              </a:rPr>
              <a:t>splendide</a:t>
            </a:r>
            <a:r>
              <a:rPr sz="2000" spc="11" dirty="0">
                <a:solidFill>
                  <a:srgbClr val="414042"/>
                </a:solidFill>
                <a:latin typeface="Arial"/>
                <a:cs typeface="Arial"/>
              </a:rPr>
              <a:t>.</a:t>
            </a:r>
            <a:endParaRPr sz="2000" dirty="0">
              <a:latin typeface="Arial"/>
              <a:cs typeface="Arial"/>
            </a:endParaRP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8BDB08AE-075B-1748-923C-868A6B5BC5D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39074" y="4622006"/>
            <a:ext cx="800100" cy="838200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C3AA4DD4-58B9-B64A-8201-8D7DDD9EAC9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39074" y="5841206"/>
            <a:ext cx="800100" cy="838200"/>
          </a:xfrm>
          <a:prstGeom prst="rect">
            <a:avLst/>
          </a:prstGeom>
        </p:spPr>
      </p:pic>
      <p:sp>
        <p:nvSpPr>
          <p:cNvPr id="15" name="object 12">
            <a:extLst>
              <a:ext uri="{FF2B5EF4-FFF2-40B4-BE49-F238E27FC236}">
                <a16:creationId xmlns:a16="http://schemas.microsoft.com/office/drawing/2014/main" id="{E8192587-3C68-3F47-B1C3-844D72EF712E}"/>
              </a:ext>
            </a:extLst>
          </p:cNvPr>
          <p:cNvSpPr txBox="1"/>
          <p:nvPr/>
        </p:nvSpPr>
        <p:spPr>
          <a:xfrm>
            <a:off x="2399164" y="5895434"/>
            <a:ext cx="6604849" cy="1053126"/>
          </a:xfrm>
          <a:prstGeom prst="rect">
            <a:avLst/>
          </a:prstGeom>
        </p:spPr>
        <p:txBody>
          <a:bodyPr vert="horz" wrap="square" lIns="0" tIns="29735" rIns="0" bIns="0" rtlCol="0">
            <a:spAutoFit/>
          </a:bodyPr>
          <a:lstStyle/>
          <a:p>
            <a:pPr marL="27032" marR="10813">
              <a:lnSpc>
                <a:spcPct val="103299"/>
              </a:lnSpc>
              <a:spcBef>
                <a:spcPts val="2054"/>
              </a:spcBef>
            </a:pPr>
            <a:r>
              <a:rPr sz="2200" spc="11" dirty="0">
                <a:solidFill>
                  <a:srgbClr val="7B7C7F"/>
                </a:solidFill>
                <a:latin typeface="Arial"/>
                <a:cs typeface="Arial"/>
              </a:rPr>
              <a:t>Author </a:t>
            </a:r>
            <a:r>
              <a:rPr sz="2200" spc="-21" dirty="0">
                <a:solidFill>
                  <a:srgbClr val="7B7C7F"/>
                </a:solidFill>
                <a:latin typeface="Arial"/>
                <a:cs typeface="Arial"/>
              </a:rPr>
              <a:t>Name1, </a:t>
            </a:r>
            <a:r>
              <a:rPr sz="2200" spc="11" dirty="0">
                <a:solidFill>
                  <a:srgbClr val="7B7C7F"/>
                </a:solidFill>
                <a:latin typeface="Arial"/>
                <a:cs typeface="Arial"/>
              </a:rPr>
              <a:t>Author Name2,  </a:t>
            </a:r>
            <a:br>
              <a:rPr lang="en-AU" sz="2200" spc="11" dirty="0">
                <a:solidFill>
                  <a:srgbClr val="7B7C7F"/>
                </a:solidFill>
                <a:latin typeface="Arial"/>
                <a:cs typeface="Arial"/>
              </a:rPr>
            </a:br>
            <a:r>
              <a:rPr sz="2200" spc="11" dirty="0">
                <a:solidFill>
                  <a:srgbClr val="7B7C7F"/>
                </a:solidFill>
                <a:latin typeface="Arial"/>
                <a:cs typeface="Arial"/>
              </a:rPr>
              <a:t>Author Name3, Author </a:t>
            </a:r>
            <a:r>
              <a:rPr sz="2200" spc="32" dirty="0">
                <a:solidFill>
                  <a:srgbClr val="7B7C7F"/>
                </a:solidFill>
                <a:latin typeface="Arial"/>
                <a:cs typeface="Arial"/>
              </a:rPr>
              <a:t>Name4  </a:t>
            </a:r>
            <a:br>
              <a:rPr lang="en-AU" sz="2200" spc="32" dirty="0">
                <a:solidFill>
                  <a:srgbClr val="7B7C7F"/>
                </a:solidFill>
                <a:latin typeface="Arial"/>
                <a:cs typeface="Arial"/>
              </a:rPr>
            </a:br>
            <a:r>
              <a:rPr sz="2200" dirty="0">
                <a:solidFill>
                  <a:srgbClr val="7B7C7F"/>
                </a:solidFill>
                <a:latin typeface="Arial"/>
                <a:cs typeface="Arial"/>
              </a:rPr>
              <a:t>Affiliations</a:t>
            </a:r>
            <a:endParaRPr sz="2200" dirty="0">
              <a:latin typeface="Arial"/>
              <a:cs typeface="Arial"/>
            </a:endParaRP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27B878D5-826A-5C47-801B-981D2346EF7D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07481" y="25804841"/>
            <a:ext cx="2832100" cy="2806700"/>
          </a:xfrm>
          <a:prstGeom prst="rect">
            <a:avLst/>
          </a:prstGeom>
        </p:spPr>
      </p:pic>
      <p:sp>
        <p:nvSpPr>
          <p:cNvPr id="17" name="object 9">
            <a:extLst>
              <a:ext uri="{FF2B5EF4-FFF2-40B4-BE49-F238E27FC236}">
                <a16:creationId xmlns:a16="http://schemas.microsoft.com/office/drawing/2014/main" id="{82929326-F015-844B-88A5-3E9DB9EA7D1B}"/>
              </a:ext>
            </a:extLst>
          </p:cNvPr>
          <p:cNvSpPr txBox="1"/>
          <p:nvPr/>
        </p:nvSpPr>
        <p:spPr>
          <a:xfrm>
            <a:off x="33952994" y="19862974"/>
            <a:ext cx="7722465" cy="1750953"/>
          </a:xfrm>
          <a:prstGeom prst="rect">
            <a:avLst/>
          </a:prstGeom>
        </p:spPr>
        <p:txBody>
          <a:bodyPr vert="horz" wrap="square" lIns="0" tIns="220306" rIns="0" bIns="0" rtlCol="0">
            <a:spAutoFit/>
          </a:bodyPr>
          <a:lstStyle/>
          <a:p>
            <a:pPr marL="27032">
              <a:spcBef>
                <a:spcPts val="1735"/>
              </a:spcBef>
            </a:pPr>
            <a:r>
              <a:rPr sz="3000" b="1" spc="-11" dirty="0">
                <a:solidFill>
                  <a:srgbClr val="414042"/>
                </a:solidFill>
                <a:latin typeface="Arial"/>
                <a:cs typeface="Arial"/>
              </a:rPr>
              <a:t>Acknowledgements</a:t>
            </a:r>
            <a:endParaRPr sz="3000" dirty="0">
              <a:latin typeface="Arial"/>
              <a:cs typeface="Arial"/>
            </a:endParaRPr>
          </a:p>
          <a:p>
            <a:pPr marL="27032" marR="10813">
              <a:lnSpc>
                <a:spcPct val="104400"/>
              </a:lnSpc>
              <a:spcBef>
                <a:spcPts val="1000"/>
              </a:spcBef>
            </a:pPr>
            <a:r>
              <a:rPr sz="2000" spc="21" dirty="0">
                <a:solidFill>
                  <a:srgbClr val="414042"/>
                </a:solidFill>
                <a:latin typeface="Arial"/>
                <a:cs typeface="Arial"/>
              </a:rPr>
              <a:t>Lorem </a:t>
            </a:r>
            <a:r>
              <a:rPr sz="2000" spc="11" dirty="0">
                <a:solidFill>
                  <a:srgbClr val="414042"/>
                </a:solidFill>
                <a:latin typeface="Arial"/>
                <a:cs typeface="Arial"/>
              </a:rPr>
              <a:t>ipsum dolor </a:t>
            </a:r>
            <a:r>
              <a:rPr sz="2000" dirty="0">
                <a:solidFill>
                  <a:srgbClr val="414042"/>
                </a:solidFill>
                <a:latin typeface="Arial"/>
                <a:cs typeface="Arial"/>
              </a:rPr>
              <a:t>sit </a:t>
            </a:r>
            <a:r>
              <a:rPr sz="2000" spc="11" dirty="0">
                <a:solidFill>
                  <a:srgbClr val="414042"/>
                </a:solidFill>
                <a:latin typeface="Arial"/>
                <a:cs typeface="Arial"/>
              </a:rPr>
              <a:t>amet, at </a:t>
            </a:r>
            <a:r>
              <a:rPr sz="2000" dirty="0">
                <a:solidFill>
                  <a:srgbClr val="414042"/>
                </a:solidFill>
                <a:latin typeface="Arial"/>
                <a:cs typeface="Arial"/>
              </a:rPr>
              <a:t>elitr </a:t>
            </a:r>
            <a:r>
              <a:rPr sz="2000" spc="11" dirty="0">
                <a:solidFill>
                  <a:srgbClr val="414042"/>
                </a:solidFill>
                <a:latin typeface="Arial"/>
                <a:cs typeface="Arial"/>
              </a:rPr>
              <a:t>vivendum </a:t>
            </a:r>
            <a:r>
              <a:rPr sz="2000" spc="21" dirty="0">
                <a:solidFill>
                  <a:srgbClr val="414042"/>
                </a:solidFill>
                <a:latin typeface="Arial"/>
                <a:cs typeface="Arial"/>
              </a:rPr>
              <a:t>indoctum </a:t>
            </a:r>
            <a:r>
              <a:rPr sz="2000" dirty="0">
                <a:solidFill>
                  <a:srgbClr val="414042"/>
                </a:solidFill>
                <a:latin typeface="Arial"/>
                <a:cs typeface="Arial"/>
              </a:rPr>
              <a:t>sit, </a:t>
            </a:r>
            <a:r>
              <a:rPr sz="2000" spc="11" dirty="0">
                <a:solidFill>
                  <a:srgbClr val="414042"/>
                </a:solidFill>
                <a:latin typeface="Arial"/>
                <a:cs typeface="Arial"/>
              </a:rPr>
              <a:t>fugit  </a:t>
            </a:r>
            <a:r>
              <a:rPr sz="2000" spc="21" dirty="0">
                <a:solidFill>
                  <a:srgbClr val="414042"/>
                </a:solidFill>
                <a:latin typeface="Arial"/>
                <a:cs typeface="Arial"/>
              </a:rPr>
              <a:t>populo sea </a:t>
            </a:r>
            <a:r>
              <a:rPr sz="2000" spc="11" dirty="0">
                <a:solidFill>
                  <a:srgbClr val="414042"/>
                </a:solidFill>
                <a:latin typeface="Arial"/>
                <a:cs typeface="Arial"/>
              </a:rPr>
              <a:t>ea. In vero </a:t>
            </a:r>
            <a:r>
              <a:rPr sz="2000" spc="21" dirty="0">
                <a:solidFill>
                  <a:srgbClr val="414042"/>
                </a:solidFill>
                <a:latin typeface="Arial"/>
                <a:cs typeface="Arial"/>
              </a:rPr>
              <a:t>omnesque eam. Eu </a:t>
            </a:r>
            <a:r>
              <a:rPr sz="2000" spc="11" dirty="0">
                <a:solidFill>
                  <a:srgbClr val="414042"/>
                </a:solidFill>
                <a:latin typeface="Arial"/>
                <a:cs typeface="Arial"/>
              </a:rPr>
              <a:t>vulputate interesset quo,  </a:t>
            </a:r>
            <a:r>
              <a:rPr sz="2000" spc="21" dirty="0">
                <a:solidFill>
                  <a:srgbClr val="414042"/>
                </a:solidFill>
                <a:latin typeface="Arial"/>
                <a:cs typeface="Arial"/>
              </a:rPr>
              <a:t>vim ut </a:t>
            </a:r>
            <a:r>
              <a:rPr sz="2000" spc="11" dirty="0">
                <a:solidFill>
                  <a:srgbClr val="414042"/>
                </a:solidFill>
                <a:latin typeface="Arial"/>
                <a:cs typeface="Arial"/>
              </a:rPr>
              <a:t>vitae </a:t>
            </a:r>
            <a:r>
              <a:rPr sz="2000" dirty="0">
                <a:solidFill>
                  <a:srgbClr val="414042"/>
                </a:solidFill>
                <a:latin typeface="Arial"/>
                <a:cs typeface="Arial"/>
              </a:rPr>
              <a:t>altera </a:t>
            </a:r>
            <a:r>
              <a:rPr sz="2000" spc="11" dirty="0">
                <a:solidFill>
                  <a:srgbClr val="414042"/>
                </a:solidFill>
                <a:latin typeface="Arial"/>
                <a:cs typeface="Arial"/>
              </a:rPr>
              <a:t>sanctus, </a:t>
            </a:r>
            <a:r>
              <a:rPr sz="2000" spc="21" dirty="0">
                <a:solidFill>
                  <a:srgbClr val="414042"/>
                </a:solidFill>
                <a:latin typeface="Arial"/>
                <a:cs typeface="Arial"/>
              </a:rPr>
              <a:t>vim </a:t>
            </a:r>
            <a:r>
              <a:rPr sz="2000" spc="11" dirty="0">
                <a:solidFill>
                  <a:srgbClr val="414042"/>
                </a:solidFill>
                <a:latin typeface="Arial"/>
                <a:cs typeface="Arial"/>
              </a:rPr>
              <a:t>et laudem</a:t>
            </a:r>
            <a:r>
              <a:rPr sz="2000" spc="85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2000" spc="11" dirty="0">
                <a:solidFill>
                  <a:srgbClr val="414042"/>
                </a:solidFill>
                <a:latin typeface="Arial"/>
                <a:cs typeface="Arial"/>
              </a:rPr>
              <a:t>splendide.</a:t>
            </a:r>
            <a:endParaRPr sz="2000" dirty="0">
              <a:latin typeface="Arial"/>
              <a:cs typeface="Arial"/>
            </a:endParaRPr>
          </a:p>
        </p:txBody>
      </p:sp>
      <p:sp>
        <p:nvSpPr>
          <p:cNvPr id="18" name="object 10">
            <a:extLst>
              <a:ext uri="{FF2B5EF4-FFF2-40B4-BE49-F238E27FC236}">
                <a16:creationId xmlns:a16="http://schemas.microsoft.com/office/drawing/2014/main" id="{EBB102FB-D935-9248-8F06-168CB1F2722F}"/>
              </a:ext>
            </a:extLst>
          </p:cNvPr>
          <p:cNvSpPr txBox="1"/>
          <p:nvPr/>
        </p:nvSpPr>
        <p:spPr>
          <a:xfrm>
            <a:off x="33952994" y="22880235"/>
            <a:ext cx="7722465" cy="1747875"/>
          </a:xfrm>
          <a:prstGeom prst="rect">
            <a:avLst/>
          </a:prstGeom>
        </p:spPr>
        <p:txBody>
          <a:bodyPr vert="horz" wrap="square" lIns="0" tIns="220306" rIns="0" bIns="0" rtlCol="0">
            <a:spAutoFit/>
          </a:bodyPr>
          <a:lstStyle/>
          <a:p>
            <a:pPr marL="27032">
              <a:spcBef>
                <a:spcPts val="1735"/>
              </a:spcBef>
            </a:pPr>
            <a:r>
              <a:rPr sz="3000" b="1" spc="-11" dirty="0">
                <a:solidFill>
                  <a:srgbClr val="414042"/>
                </a:solidFill>
                <a:latin typeface="Arial"/>
                <a:cs typeface="Arial"/>
              </a:rPr>
              <a:t>References</a:t>
            </a:r>
            <a:endParaRPr sz="3000" dirty="0">
              <a:latin typeface="Arial"/>
              <a:cs typeface="Arial"/>
            </a:endParaRPr>
          </a:p>
          <a:p>
            <a:pPr marL="27032" marR="10813">
              <a:lnSpc>
                <a:spcPct val="104400"/>
              </a:lnSpc>
              <a:spcBef>
                <a:spcPts val="1000"/>
              </a:spcBef>
            </a:pPr>
            <a:r>
              <a:rPr sz="2000" spc="21" dirty="0">
                <a:solidFill>
                  <a:srgbClr val="414042"/>
                </a:solidFill>
                <a:latin typeface="Arial"/>
                <a:cs typeface="Arial"/>
              </a:rPr>
              <a:t>Lorem </a:t>
            </a:r>
            <a:r>
              <a:rPr sz="2000" spc="11" dirty="0">
                <a:solidFill>
                  <a:srgbClr val="414042"/>
                </a:solidFill>
                <a:latin typeface="Arial"/>
                <a:cs typeface="Arial"/>
              </a:rPr>
              <a:t>ipsum dolor </a:t>
            </a:r>
            <a:r>
              <a:rPr sz="2000" dirty="0">
                <a:solidFill>
                  <a:srgbClr val="414042"/>
                </a:solidFill>
                <a:latin typeface="Arial"/>
                <a:cs typeface="Arial"/>
              </a:rPr>
              <a:t>sit </a:t>
            </a:r>
            <a:r>
              <a:rPr sz="2000" spc="11" dirty="0">
                <a:solidFill>
                  <a:srgbClr val="414042"/>
                </a:solidFill>
                <a:latin typeface="Arial"/>
                <a:cs typeface="Arial"/>
              </a:rPr>
              <a:t>amet, at </a:t>
            </a:r>
            <a:r>
              <a:rPr sz="2000" dirty="0">
                <a:solidFill>
                  <a:srgbClr val="414042"/>
                </a:solidFill>
                <a:latin typeface="Arial"/>
                <a:cs typeface="Arial"/>
              </a:rPr>
              <a:t>elitr </a:t>
            </a:r>
            <a:r>
              <a:rPr sz="2000" spc="11" dirty="0">
                <a:solidFill>
                  <a:srgbClr val="414042"/>
                </a:solidFill>
                <a:latin typeface="Arial"/>
                <a:cs typeface="Arial"/>
              </a:rPr>
              <a:t>vivendum </a:t>
            </a:r>
            <a:r>
              <a:rPr sz="2000" spc="21" dirty="0">
                <a:solidFill>
                  <a:srgbClr val="414042"/>
                </a:solidFill>
                <a:latin typeface="Arial"/>
                <a:cs typeface="Arial"/>
              </a:rPr>
              <a:t>indoctum </a:t>
            </a:r>
            <a:r>
              <a:rPr sz="2000" dirty="0">
                <a:solidFill>
                  <a:srgbClr val="414042"/>
                </a:solidFill>
                <a:latin typeface="Arial"/>
                <a:cs typeface="Arial"/>
              </a:rPr>
              <a:t>sit, </a:t>
            </a:r>
            <a:r>
              <a:rPr sz="2000" spc="11" dirty="0">
                <a:solidFill>
                  <a:srgbClr val="414042"/>
                </a:solidFill>
                <a:latin typeface="Arial"/>
                <a:cs typeface="Arial"/>
              </a:rPr>
              <a:t>fugit  </a:t>
            </a:r>
            <a:r>
              <a:rPr sz="2000" spc="21" dirty="0">
                <a:solidFill>
                  <a:srgbClr val="414042"/>
                </a:solidFill>
                <a:latin typeface="Arial"/>
                <a:cs typeface="Arial"/>
              </a:rPr>
              <a:t>populo sea </a:t>
            </a:r>
            <a:r>
              <a:rPr sz="2000" spc="11" dirty="0">
                <a:solidFill>
                  <a:srgbClr val="414042"/>
                </a:solidFill>
                <a:latin typeface="Arial"/>
                <a:cs typeface="Arial"/>
              </a:rPr>
              <a:t>ea. In vero </a:t>
            </a:r>
            <a:r>
              <a:rPr sz="2000" spc="21" dirty="0">
                <a:solidFill>
                  <a:srgbClr val="414042"/>
                </a:solidFill>
                <a:latin typeface="Arial"/>
                <a:cs typeface="Arial"/>
              </a:rPr>
              <a:t>omnesque eam. Eu </a:t>
            </a:r>
            <a:r>
              <a:rPr sz="2000" spc="11" dirty="0">
                <a:solidFill>
                  <a:srgbClr val="414042"/>
                </a:solidFill>
                <a:latin typeface="Arial"/>
                <a:cs typeface="Arial"/>
              </a:rPr>
              <a:t>vulputate interesset quo,  </a:t>
            </a:r>
            <a:r>
              <a:rPr sz="2000" spc="21" dirty="0">
                <a:solidFill>
                  <a:srgbClr val="414042"/>
                </a:solidFill>
                <a:latin typeface="Arial"/>
                <a:cs typeface="Arial"/>
              </a:rPr>
              <a:t>vim ut </a:t>
            </a:r>
            <a:r>
              <a:rPr sz="2000" spc="11" dirty="0">
                <a:solidFill>
                  <a:srgbClr val="414042"/>
                </a:solidFill>
                <a:latin typeface="Arial"/>
                <a:cs typeface="Arial"/>
              </a:rPr>
              <a:t>vitae </a:t>
            </a:r>
            <a:r>
              <a:rPr sz="2000" dirty="0">
                <a:solidFill>
                  <a:srgbClr val="414042"/>
                </a:solidFill>
                <a:latin typeface="Arial"/>
                <a:cs typeface="Arial"/>
              </a:rPr>
              <a:t>altera </a:t>
            </a:r>
            <a:r>
              <a:rPr sz="2000" spc="11" dirty="0">
                <a:solidFill>
                  <a:srgbClr val="414042"/>
                </a:solidFill>
                <a:latin typeface="Arial"/>
                <a:cs typeface="Arial"/>
              </a:rPr>
              <a:t>sanctus, </a:t>
            </a:r>
            <a:r>
              <a:rPr sz="2000" spc="21" dirty="0">
                <a:solidFill>
                  <a:srgbClr val="414042"/>
                </a:solidFill>
                <a:latin typeface="Arial"/>
                <a:cs typeface="Arial"/>
              </a:rPr>
              <a:t>vim </a:t>
            </a:r>
            <a:r>
              <a:rPr sz="2000" spc="11" dirty="0">
                <a:solidFill>
                  <a:srgbClr val="414042"/>
                </a:solidFill>
                <a:latin typeface="Arial"/>
                <a:cs typeface="Arial"/>
              </a:rPr>
              <a:t>et laudem</a:t>
            </a:r>
            <a:r>
              <a:rPr sz="2000" spc="85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2000" spc="11" dirty="0">
                <a:solidFill>
                  <a:srgbClr val="414042"/>
                </a:solidFill>
                <a:latin typeface="Arial"/>
                <a:cs typeface="Arial"/>
              </a:rPr>
              <a:t>splendide.</a:t>
            </a:r>
            <a:endParaRPr sz="20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7968758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>
            <a:extLst>
              <a:ext uri="{FF2B5EF4-FFF2-40B4-BE49-F238E27FC236}">
                <a16:creationId xmlns:a16="http://schemas.microsoft.com/office/drawing/2014/main" id="{655DF00A-D5EE-3445-AB29-8054DCC7540D}"/>
              </a:ext>
            </a:extLst>
          </p:cNvPr>
          <p:cNvSpPr txBox="1"/>
          <p:nvPr/>
        </p:nvSpPr>
        <p:spPr>
          <a:xfrm>
            <a:off x="1239078" y="1054449"/>
            <a:ext cx="7612537" cy="2750459"/>
          </a:xfrm>
          <a:prstGeom prst="rect">
            <a:avLst/>
          </a:prstGeom>
        </p:spPr>
        <p:txBody>
          <a:bodyPr vert="horz" wrap="square" lIns="0" tIns="25680" rIns="0" bIns="0" rtlCol="0">
            <a:spAutoFit/>
          </a:bodyPr>
          <a:lstStyle/>
          <a:p>
            <a:pPr marL="27032" marR="10813">
              <a:lnSpc>
                <a:spcPct val="101200"/>
              </a:lnSpc>
              <a:spcBef>
                <a:spcPts val="202"/>
              </a:spcBef>
            </a:pPr>
            <a:r>
              <a:rPr sz="4200" b="1" spc="11" dirty="0">
                <a:solidFill>
                  <a:srgbClr val="414042"/>
                </a:solidFill>
                <a:latin typeface="Arial Black"/>
                <a:cs typeface="Arial Black"/>
              </a:rPr>
              <a:t>Short/punchy </a:t>
            </a:r>
            <a:r>
              <a:rPr sz="4200" b="1" dirty="0">
                <a:solidFill>
                  <a:srgbClr val="414042"/>
                </a:solidFill>
                <a:latin typeface="Arial Black"/>
                <a:cs typeface="Arial Black"/>
              </a:rPr>
              <a:t>title</a:t>
            </a:r>
            <a:r>
              <a:rPr sz="4200" b="1" spc="-117" dirty="0">
                <a:solidFill>
                  <a:srgbClr val="414042"/>
                </a:solidFill>
                <a:latin typeface="Arial Black"/>
                <a:cs typeface="Arial Black"/>
              </a:rPr>
              <a:t> </a:t>
            </a:r>
            <a:r>
              <a:rPr sz="4200" b="1" dirty="0">
                <a:solidFill>
                  <a:srgbClr val="414042"/>
                </a:solidFill>
                <a:latin typeface="Arial Black"/>
                <a:cs typeface="Arial Black"/>
              </a:rPr>
              <a:t>for  </a:t>
            </a:r>
            <a:r>
              <a:rPr sz="4200" b="1" spc="-21" dirty="0">
                <a:solidFill>
                  <a:srgbClr val="414042"/>
                </a:solidFill>
                <a:latin typeface="Arial Black"/>
                <a:cs typeface="Arial Black"/>
              </a:rPr>
              <a:t>your </a:t>
            </a:r>
            <a:r>
              <a:rPr sz="4200" b="1" spc="-11" dirty="0">
                <a:solidFill>
                  <a:srgbClr val="414042"/>
                </a:solidFill>
                <a:latin typeface="Arial Black"/>
                <a:cs typeface="Arial Black"/>
              </a:rPr>
              <a:t>poster</a:t>
            </a:r>
            <a:r>
              <a:rPr sz="4200" b="1" spc="11" dirty="0">
                <a:solidFill>
                  <a:srgbClr val="414042"/>
                </a:solidFill>
                <a:latin typeface="Arial Black"/>
                <a:cs typeface="Arial Black"/>
              </a:rPr>
              <a:t> </a:t>
            </a:r>
            <a:r>
              <a:rPr sz="4200" b="1" dirty="0">
                <a:solidFill>
                  <a:srgbClr val="414042"/>
                </a:solidFill>
                <a:latin typeface="Arial Black"/>
                <a:cs typeface="Arial Black"/>
              </a:rPr>
              <a:t>here:</a:t>
            </a:r>
            <a:endParaRPr sz="4200" dirty="0">
              <a:latin typeface="Arial Black"/>
              <a:cs typeface="Arial Black"/>
            </a:endParaRPr>
          </a:p>
          <a:p>
            <a:pPr marL="27032" marR="935305">
              <a:lnSpc>
                <a:spcPct val="101200"/>
              </a:lnSpc>
              <a:spcBef>
                <a:spcPts val="1213"/>
              </a:spcBef>
            </a:pPr>
            <a:r>
              <a:rPr sz="4200" spc="-53" dirty="0">
                <a:solidFill>
                  <a:srgbClr val="414042"/>
                </a:solidFill>
                <a:latin typeface="Arial"/>
                <a:cs typeface="Arial"/>
              </a:rPr>
              <a:t>Subtitle </a:t>
            </a:r>
            <a:r>
              <a:rPr sz="4200" spc="-32" dirty="0">
                <a:solidFill>
                  <a:srgbClr val="414042"/>
                </a:solidFill>
                <a:latin typeface="Arial"/>
                <a:cs typeface="Arial"/>
              </a:rPr>
              <a:t>for </a:t>
            </a:r>
            <a:r>
              <a:rPr sz="4200" spc="-53" dirty="0">
                <a:solidFill>
                  <a:srgbClr val="414042"/>
                </a:solidFill>
                <a:latin typeface="Arial"/>
                <a:cs typeface="Arial"/>
              </a:rPr>
              <a:t>your </a:t>
            </a:r>
            <a:r>
              <a:rPr sz="4200" spc="-43" dirty="0">
                <a:solidFill>
                  <a:srgbClr val="414042"/>
                </a:solidFill>
                <a:latin typeface="Arial"/>
                <a:cs typeface="Arial"/>
              </a:rPr>
              <a:t>poster </a:t>
            </a:r>
            <a:br>
              <a:rPr lang="en-AU" sz="4200" spc="-43" dirty="0">
                <a:solidFill>
                  <a:srgbClr val="414042"/>
                </a:solidFill>
                <a:latin typeface="Arial"/>
                <a:cs typeface="Arial"/>
              </a:rPr>
            </a:br>
            <a:r>
              <a:rPr sz="4200" spc="-43" dirty="0">
                <a:solidFill>
                  <a:srgbClr val="414042"/>
                </a:solidFill>
                <a:latin typeface="Arial"/>
                <a:cs typeface="Arial"/>
              </a:rPr>
              <a:t>to </a:t>
            </a:r>
            <a:r>
              <a:rPr sz="4200" spc="-53" dirty="0">
                <a:solidFill>
                  <a:srgbClr val="414042"/>
                </a:solidFill>
                <a:latin typeface="Arial"/>
                <a:cs typeface="Arial"/>
              </a:rPr>
              <a:t>follow</a:t>
            </a:r>
            <a:r>
              <a:rPr sz="4200" spc="43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4200" spc="-53" dirty="0">
                <a:solidFill>
                  <a:srgbClr val="414042"/>
                </a:solidFill>
                <a:latin typeface="Arial"/>
                <a:cs typeface="Arial"/>
              </a:rPr>
              <a:t>here.</a:t>
            </a:r>
            <a:endParaRPr sz="4200" dirty="0">
              <a:latin typeface="Arial"/>
              <a:cs typeface="Arial"/>
            </a:endParaRPr>
          </a:p>
        </p:txBody>
      </p:sp>
      <p:sp>
        <p:nvSpPr>
          <p:cNvPr id="3" name="object 3">
            <a:extLst>
              <a:ext uri="{FF2B5EF4-FFF2-40B4-BE49-F238E27FC236}">
                <a16:creationId xmlns:a16="http://schemas.microsoft.com/office/drawing/2014/main" id="{E48ED40C-73C4-5A45-9E4C-CD5ACA2D005F}"/>
              </a:ext>
            </a:extLst>
          </p:cNvPr>
          <p:cNvSpPr txBox="1"/>
          <p:nvPr/>
        </p:nvSpPr>
        <p:spPr>
          <a:xfrm>
            <a:off x="1239075" y="7348589"/>
            <a:ext cx="7612539" cy="1797342"/>
          </a:xfrm>
          <a:prstGeom prst="rect">
            <a:avLst/>
          </a:prstGeom>
        </p:spPr>
        <p:txBody>
          <a:bodyPr vert="horz" wrap="square" lIns="0" tIns="327080" rIns="0" bIns="0" rtlCol="0">
            <a:spAutoFit/>
          </a:bodyPr>
          <a:lstStyle/>
          <a:p>
            <a:pPr marL="27032">
              <a:spcBef>
                <a:spcPts val="2575"/>
              </a:spcBef>
            </a:pPr>
            <a:r>
              <a:rPr sz="4200" b="1" spc="-43" dirty="0">
                <a:solidFill>
                  <a:srgbClr val="414042"/>
                </a:solidFill>
                <a:latin typeface="Arial Black"/>
                <a:cs typeface="Arial Black"/>
              </a:rPr>
              <a:t>Introduction</a:t>
            </a:r>
            <a:endParaRPr sz="4200" dirty="0">
              <a:latin typeface="Arial Black"/>
              <a:cs typeface="Arial Black"/>
            </a:endParaRPr>
          </a:p>
          <a:p>
            <a:pPr marL="27032" marR="10813">
              <a:lnSpc>
                <a:spcPct val="103299"/>
              </a:lnSpc>
              <a:spcBef>
                <a:spcPts val="1203"/>
              </a:spcBef>
            </a:pPr>
            <a:r>
              <a:rPr sz="2200" spc="32" dirty="0">
                <a:solidFill>
                  <a:srgbClr val="414042"/>
                </a:solidFill>
                <a:latin typeface="Arial"/>
                <a:cs typeface="Arial"/>
              </a:rPr>
              <a:t>Who </a:t>
            </a:r>
            <a:r>
              <a:rPr sz="2200" spc="11" dirty="0">
                <a:solidFill>
                  <a:srgbClr val="414042"/>
                </a:solidFill>
                <a:latin typeface="Arial"/>
                <a:cs typeface="Arial"/>
              </a:rPr>
              <a:t>cares? Explain why </a:t>
            </a:r>
            <a:r>
              <a:rPr sz="2200" dirty="0">
                <a:solidFill>
                  <a:srgbClr val="414042"/>
                </a:solidFill>
                <a:latin typeface="Arial"/>
                <a:cs typeface="Arial"/>
              </a:rPr>
              <a:t>your study </a:t>
            </a:r>
            <a:r>
              <a:rPr sz="2200" spc="11" dirty="0">
                <a:solidFill>
                  <a:srgbClr val="414042"/>
                </a:solidFill>
                <a:latin typeface="Arial"/>
                <a:cs typeface="Arial"/>
              </a:rPr>
              <a:t>matters in the </a:t>
            </a:r>
            <a:r>
              <a:rPr sz="2200" dirty="0">
                <a:solidFill>
                  <a:srgbClr val="414042"/>
                </a:solidFill>
                <a:latin typeface="Arial"/>
                <a:cs typeface="Arial"/>
              </a:rPr>
              <a:t>fastest,  </a:t>
            </a:r>
            <a:r>
              <a:rPr sz="2200" spc="11" dirty="0">
                <a:solidFill>
                  <a:srgbClr val="414042"/>
                </a:solidFill>
                <a:latin typeface="Arial"/>
                <a:cs typeface="Arial"/>
              </a:rPr>
              <a:t>most brutal </a:t>
            </a:r>
            <a:r>
              <a:rPr sz="2200" dirty="0">
                <a:solidFill>
                  <a:srgbClr val="414042"/>
                </a:solidFill>
                <a:latin typeface="Arial"/>
                <a:cs typeface="Arial"/>
              </a:rPr>
              <a:t>way </a:t>
            </a:r>
            <a:r>
              <a:rPr sz="2200" spc="11" dirty="0">
                <a:solidFill>
                  <a:srgbClr val="414042"/>
                </a:solidFill>
                <a:latin typeface="Arial"/>
                <a:cs typeface="Arial"/>
              </a:rPr>
              <a:t>possible </a:t>
            </a:r>
            <a:r>
              <a:rPr sz="2200" dirty="0">
                <a:solidFill>
                  <a:srgbClr val="414042"/>
                </a:solidFill>
                <a:latin typeface="Arial"/>
                <a:cs typeface="Arial"/>
              </a:rPr>
              <a:t>(feel </a:t>
            </a:r>
            <a:r>
              <a:rPr sz="2200" spc="11" dirty="0">
                <a:solidFill>
                  <a:srgbClr val="414042"/>
                </a:solidFill>
                <a:latin typeface="Arial"/>
                <a:cs typeface="Arial"/>
              </a:rPr>
              <a:t>free </a:t>
            </a:r>
            <a:r>
              <a:rPr sz="2200" dirty="0">
                <a:solidFill>
                  <a:srgbClr val="414042"/>
                </a:solidFill>
                <a:latin typeface="Arial"/>
                <a:cs typeface="Arial"/>
              </a:rPr>
              <a:t>to </a:t>
            </a:r>
            <a:r>
              <a:rPr sz="2200" spc="11" dirty="0">
                <a:solidFill>
                  <a:srgbClr val="414042"/>
                </a:solidFill>
                <a:latin typeface="Arial"/>
                <a:cs typeface="Arial"/>
              </a:rPr>
              <a:t>add</a:t>
            </a:r>
            <a:r>
              <a:rPr sz="2200" spc="21" dirty="0">
                <a:solidFill>
                  <a:srgbClr val="414042"/>
                </a:solidFill>
                <a:latin typeface="Arial"/>
                <a:cs typeface="Arial"/>
              </a:rPr>
              <a:t> graphics!)</a:t>
            </a:r>
            <a:endParaRPr sz="2200" dirty="0">
              <a:latin typeface="Arial"/>
              <a:cs typeface="Arial"/>
            </a:endParaRPr>
          </a:p>
        </p:txBody>
      </p:sp>
      <p:sp>
        <p:nvSpPr>
          <p:cNvPr id="4" name="object 4">
            <a:extLst>
              <a:ext uri="{FF2B5EF4-FFF2-40B4-BE49-F238E27FC236}">
                <a16:creationId xmlns:a16="http://schemas.microsoft.com/office/drawing/2014/main" id="{76DE06E3-E7C8-1842-BB4E-A99C071DD37C}"/>
              </a:ext>
            </a:extLst>
          </p:cNvPr>
          <p:cNvSpPr txBox="1"/>
          <p:nvPr/>
        </p:nvSpPr>
        <p:spPr>
          <a:xfrm>
            <a:off x="1239074" y="12487555"/>
            <a:ext cx="7612541" cy="3385901"/>
          </a:xfrm>
          <a:prstGeom prst="rect">
            <a:avLst/>
          </a:prstGeom>
        </p:spPr>
        <p:txBody>
          <a:bodyPr vert="horz" wrap="square" lIns="0" tIns="325729" rIns="0" bIns="0" rtlCol="0">
            <a:spAutoFit/>
          </a:bodyPr>
          <a:lstStyle/>
          <a:p>
            <a:pPr marL="27032">
              <a:spcBef>
                <a:spcPts val="2565"/>
              </a:spcBef>
            </a:pPr>
            <a:r>
              <a:rPr sz="4200" b="1" spc="-21" dirty="0">
                <a:solidFill>
                  <a:srgbClr val="414042"/>
                </a:solidFill>
                <a:latin typeface="Arial Black"/>
                <a:cs typeface="Arial Black"/>
              </a:rPr>
              <a:t>Methods</a:t>
            </a:r>
            <a:endParaRPr sz="4200" dirty="0">
              <a:latin typeface="Arial Black"/>
              <a:cs typeface="Arial Black"/>
            </a:endParaRPr>
          </a:p>
          <a:p>
            <a:pPr marL="27032" marR="75689">
              <a:lnSpc>
                <a:spcPct val="103299"/>
              </a:lnSpc>
              <a:spcBef>
                <a:spcPts val="1213"/>
              </a:spcBef>
            </a:pPr>
            <a:r>
              <a:rPr sz="2200" spc="11" dirty="0">
                <a:solidFill>
                  <a:srgbClr val="414042"/>
                </a:solidFill>
                <a:latin typeface="Arial"/>
                <a:cs typeface="Arial"/>
              </a:rPr>
              <a:t>Explain the methods </a:t>
            </a:r>
            <a:r>
              <a:rPr sz="2200" dirty="0">
                <a:solidFill>
                  <a:srgbClr val="414042"/>
                </a:solidFill>
                <a:latin typeface="Arial"/>
                <a:cs typeface="Arial"/>
              </a:rPr>
              <a:t>to your findings </a:t>
            </a:r>
            <a:br>
              <a:rPr lang="en-AU" sz="2200" dirty="0">
                <a:solidFill>
                  <a:srgbClr val="414042"/>
                </a:solidFill>
                <a:latin typeface="Arial"/>
                <a:cs typeface="Arial"/>
              </a:rPr>
            </a:br>
            <a:r>
              <a:rPr sz="2200" dirty="0">
                <a:solidFill>
                  <a:srgbClr val="414042"/>
                </a:solidFill>
                <a:latin typeface="Arial"/>
                <a:cs typeface="Arial"/>
              </a:rPr>
              <a:t>(feel </a:t>
            </a:r>
            <a:r>
              <a:rPr sz="2200" spc="11" dirty="0">
                <a:solidFill>
                  <a:srgbClr val="414042"/>
                </a:solidFill>
                <a:latin typeface="Arial"/>
                <a:cs typeface="Arial"/>
              </a:rPr>
              <a:t>free </a:t>
            </a:r>
            <a:r>
              <a:rPr sz="2200" dirty="0">
                <a:solidFill>
                  <a:srgbClr val="414042"/>
                </a:solidFill>
                <a:latin typeface="Arial"/>
                <a:cs typeface="Arial"/>
              </a:rPr>
              <a:t>to </a:t>
            </a:r>
            <a:r>
              <a:rPr sz="2200" spc="11" dirty="0">
                <a:solidFill>
                  <a:srgbClr val="414042"/>
                </a:solidFill>
                <a:latin typeface="Arial"/>
                <a:cs typeface="Arial"/>
              </a:rPr>
              <a:t>add</a:t>
            </a:r>
            <a:r>
              <a:rPr sz="2200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2200" spc="21" dirty="0">
                <a:solidFill>
                  <a:srgbClr val="414042"/>
                </a:solidFill>
                <a:latin typeface="Arial"/>
                <a:cs typeface="Arial"/>
              </a:rPr>
              <a:t>graphics!)</a:t>
            </a:r>
            <a:endParaRPr sz="2200" dirty="0">
              <a:latin typeface="Arial"/>
              <a:cs typeface="Arial"/>
            </a:endParaRPr>
          </a:p>
          <a:p>
            <a:pPr marL="386557" indent="-359525">
              <a:spcBef>
                <a:spcPts val="1288"/>
              </a:spcBef>
              <a:buAutoNum type="arabicPeriod"/>
              <a:tabLst>
                <a:tab pos="387908" algn="l"/>
              </a:tabLst>
            </a:pPr>
            <a:r>
              <a:rPr sz="2200" spc="21" dirty="0">
                <a:solidFill>
                  <a:srgbClr val="414042"/>
                </a:solidFill>
                <a:latin typeface="Arial"/>
                <a:cs typeface="Arial"/>
              </a:rPr>
              <a:t>How </a:t>
            </a:r>
            <a:r>
              <a:rPr sz="2200" dirty="0">
                <a:solidFill>
                  <a:srgbClr val="414042"/>
                </a:solidFill>
                <a:latin typeface="Arial"/>
                <a:cs typeface="Arial"/>
              </a:rPr>
              <a:t>did </a:t>
            </a:r>
            <a:r>
              <a:rPr sz="2200" spc="11" dirty="0">
                <a:solidFill>
                  <a:srgbClr val="414042"/>
                </a:solidFill>
                <a:latin typeface="Arial"/>
                <a:cs typeface="Arial"/>
              </a:rPr>
              <a:t>you find</a:t>
            </a:r>
            <a:r>
              <a:rPr sz="2200" spc="-11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2200" dirty="0">
                <a:solidFill>
                  <a:srgbClr val="414042"/>
                </a:solidFill>
                <a:latin typeface="Arial"/>
                <a:cs typeface="Arial"/>
              </a:rPr>
              <a:t>this?</a:t>
            </a:r>
            <a:endParaRPr sz="2200" dirty="0">
              <a:latin typeface="Arial"/>
              <a:cs typeface="Arial"/>
            </a:endParaRPr>
          </a:p>
          <a:p>
            <a:pPr marL="386557" indent="-359525">
              <a:spcBef>
                <a:spcPts val="85"/>
              </a:spcBef>
              <a:buAutoNum type="arabicPeriod"/>
              <a:tabLst>
                <a:tab pos="387908" algn="l"/>
              </a:tabLst>
            </a:pPr>
            <a:r>
              <a:rPr sz="2200" spc="11" dirty="0">
                <a:solidFill>
                  <a:srgbClr val="414042"/>
                </a:solidFill>
                <a:latin typeface="Arial"/>
                <a:cs typeface="Arial"/>
              </a:rPr>
              <a:t>Collected </a:t>
            </a:r>
            <a:r>
              <a:rPr sz="2200" dirty="0">
                <a:solidFill>
                  <a:srgbClr val="414042"/>
                </a:solidFill>
                <a:latin typeface="Arial"/>
                <a:cs typeface="Arial"/>
              </a:rPr>
              <a:t>(what) </a:t>
            </a:r>
            <a:r>
              <a:rPr sz="2200" spc="21" dirty="0">
                <a:solidFill>
                  <a:srgbClr val="414042"/>
                </a:solidFill>
                <a:latin typeface="Arial"/>
                <a:cs typeface="Arial"/>
              </a:rPr>
              <a:t>from</a:t>
            </a:r>
            <a:r>
              <a:rPr sz="2200" spc="-32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2200" dirty="0">
                <a:solidFill>
                  <a:srgbClr val="414042"/>
                </a:solidFill>
                <a:latin typeface="Arial"/>
                <a:cs typeface="Arial"/>
              </a:rPr>
              <a:t>(population)</a:t>
            </a:r>
            <a:endParaRPr sz="2200" dirty="0">
              <a:latin typeface="Arial"/>
              <a:cs typeface="Arial"/>
            </a:endParaRPr>
          </a:p>
          <a:p>
            <a:pPr marL="386557" indent="-359525">
              <a:spcBef>
                <a:spcPts val="85"/>
              </a:spcBef>
              <a:buAutoNum type="arabicPeriod"/>
              <a:tabLst>
                <a:tab pos="387908" algn="l"/>
              </a:tabLst>
            </a:pPr>
            <a:r>
              <a:rPr sz="2200" spc="21" dirty="0">
                <a:solidFill>
                  <a:srgbClr val="414042"/>
                </a:solidFill>
                <a:latin typeface="Arial"/>
                <a:cs typeface="Arial"/>
              </a:rPr>
              <a:t>How </a:t>
            </a:r>
            <a:r>
              <a:rPr sz="2200" spc="11" dirty="0">
                <a:solidFill>
                  <a:srgbClr val="414042"/>
                </a:solidFill>
                <a:latin typeface="Arial"/>
                <a:cs typeface="Arial"/>
              </a:rPr>
              <a:t>you </a:t>
            </a:r>
            <a:r>
              <a:rPr sz="2200" dirty="0">
                <a:solidFill>
                  <a:srgbClr val="414042"/>
                </a:solidFill>
                <a:latin typeface="Arial"/>
                <a:cs typeface="Arial"/>
              </a:rPr>
              <a:t>tested</a:t>
            </a:r>
            <a:r>
              <a:rPr sz="2200" spc="-21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2200" dirty="0">
                <a:solidFill>
                  <a:srgbClr val="414042"/>
                </a:solidFill>
                <a:latin typeface="Arial"/>
                <a:cs typeface="Arial"/>
              </a:rPr>
              <a:t>it.</a:t>
            </a:r>
            <a:endParaRPr sz="2200" dirty="0">
              <a:latin typeface="Arial"/>
              <a:cs typeface="Arial"/>
            </a:endParaRPr>
          </a:p>
          <a:p>
            <a:pPr marL="386557" indent="-359525">
              <a:spcBef>
                <a:spcPts val="85"/>
              </a:spcBef>
              <a:buAutoNum type="arabicPeriod"/>
              <a:tabLst>
                <a:tab pos="387908" algn="l"/>
              </a:tabLst>
            </a:pPr>
            <a:r>
              <a:rPr sz="2200" spc="-11" dirty="0">
                <a:solidFill>
                  <a:srgbClr val="414042"/>
                </a:solidFill>
                <a:latin typeface="Arial"/>
                <a:cs typeface="Arial"/>
              </a:rPr>
              <a:t>Illustrate </a:t>
            </a:r>
            <a:r>
              <a:rPr sz="2200" dirty="0">
                <a:solidFill>
                  <a:srgbClr val="414042"/>
                </a:solidFill>
                <a:latin typeface="Arial"/>
                <a:cs typeface="Arial"/>
              </a:rPr>
              <a:t>your </a:t>
            </a:r>
            <a:r>
              <a:rPr sz="2200" spc="11" dirty="0">
                <a:solidFill>
                  <a:srgbClr val="414042"/>
                </a:solidFill>
                <a:latin typeface="Arial"/>
                <a:cs typeface="Arial"/>
              </a:rPr>
              <a:t>methods </a:t>
            </a:r>
            <a:r>
              <a:rPr sz="2200" dirty="0">
                <a:solidFill>
                  <a:srgbClr val="414042"/>
                </a:solidFill>
                <a:latin typeface="Arial"/>
                <a:cs typeface="Arial"/>
              </a:rPr>
              <a:t>if </a:t>
            </a:r>
            <a:r>
              <a:rPr sz="2200" spc="11" dirty="0">
                <a:solidFill>
                  <a:srgbClr val="414042"/>
                </a:solidFill>
                <a:latin typeface="Arial"/>
                <a:cs typeface="Arial"/>
              </a:rPr>
              <a:t>you </a:t>
            </a:r>
            <a:r>
              <a:rPr sz="2200" spc="43" dirty="0">
                <a:solidFill>
                  <a:srgbClr val="414042"/>
                </a:solidFill>
                <a:latin typeface="Arial"/>
                <a:cs typeface="Arial"/>
              </a:rPr>
              <a:t>can!</a:t>
            </a:r>
            <a:endParaRPr sz="2200" dirty="0">
              <a:latin typeface="Arial"/>
              <a:cs typeface="Arial"/>
            </a:endParaRPr>
          </a:p>
        </p:txBody>
      </p:sp>
      <p:sp>
        <p:nvSpPr>
          <p:cNvPr id="5" name="object 5">
            <a:extLst>
              <a:ext uri="{FF2B5EF4-FFF2-40B4-BE49-F238E27FC236}">
                <a16:creationId xmlns:a16="http://schemas.microsoft.com/office/drawing/2014/main" id="{B9A4CB8C-94CA-8B4B-8ABF-EDF7FB8375BE}"/>
              </a:ext>
            </a:extLst>
          </p:cNvPr>
          <p:cNvSpPr txBox="1"/>
          <p:nvPr/>
        </p:nvSpPr>
        <p:spPr>
          <a:xfrm>
            <a:off x="33952994" y="1010773"/>
            <a:ext cx="7722465" cy="3309845"/>
          </a:xfrm>
          <a:prstGeom prst="rect">
            <a:avLst/>
          </a:prstGeom>
        </p:spPr>
        <p:txBody>
          <a:bodyPr vert="horz" wrap="square" lIns="0" tIns="144618" rIns="0" bIns="0" rtlCol="0">
            <a:spAutoFit/>
          </a:bodyPr>
          <a:lstStyle/>
          <a:p>
            <a:pPr marL="27032">
              <a:spcBef>
                <a:spcPts val="1139"/>
              </a:spcBef>
            </a:pPr>
            <a:r>
              <a:rPr sz="3000" b="1" spc="-11" dirty="0">
                <a:solidFill>
                  <a:srgbClr val="414042"/>
                </a:solidFill>
                <a:latin typeface="Arial Black"/>
                <a:cs typeface="Arial Black"/>
              </a:rPr>
              <a:t>Ammo</a:t>
            </a:r>
            <a:r>
              <a:rPr sz="3000" b="1" spc="-74" dirty="0">
                <a:solidFill>
                  <a:srgbClr val="414042"/>
                </a:solidFill>
                <a:latin typeface="Arial Black"/>
                <a:cs typeface="Arial Black"/>
              </a:rPr>
              <a:t> </a:t>
            </a:r>
            <a:r>
              <a:rPr sz="3000" b="1" spc="-21" dirty="0">
                <a:solidFill>
                  <a:srgbClr val="414042"/>
                </a:solidFill>
                <a:latin typeface="Arial Black"/>
                <a:cs typeface="Arial Black"/>
              </a:rPr>
              <a:t>Bar</a:t>
            </a:r>
            <a:endParaRPr sz="3000" dirty="0">
              <a:latin typeface="Arial Black"/>
              <a:cs typeface="Arial Black"/>
            </a:endParaRPr>
          </a:p>
          <a:p>
            <a:pPr marL="27032">
              <a:spcBef>
                <a:spcPts val="692"/>
              </a:spcBef>
            </a:pPr>
            <a:r>
              <a:rPr sz="2000" spc="11" dirty="0">
                <a:solidFill>
                  <a:srgbClr val="414042"/>
                </a:solidFill>
                <a:latin typeface="Arial"/>
                <a:cs typeface="Arial"/>
              </a:rPr>
              <a:t>Delete this </a:t>
            </a:r>
            <a:r>
              <a:rPr sz="2000" spc="21" dirty="0">
                <a:solidFill>
                  <a:srgbClr val="414042"/>
                </a:solidFill>
                <a:latin typeface="Arial"/>
                <a:cs typeface="Arial"/>
              </a:rPr>
              <a:t>and </a:t>
            </a:r>
            <a:r>
              <a:rPr sz="2000" spc="11" dirty="0">
                <a:solidFill>
                  <a:srgbClr val="414042"/>
                </a:solidFill>
                <a:latin typeface="Arial"/>
                <a:cs typeface="Arial"/>
              </a:rPr>
              <a:t>replace </a:t>
            </a:r>
            <a:r>
              <a:rPr sz="2000" dirty="0">
                <a:solidFill>
                  <a:srgbClr val="414042"/>
                </a:solidFill>
                <a:latin typeface="Arial"/>
                <a:cs typeface="Arial"/>
              </a:rPr>
              <a:t>it </a:t>
            </a:r>
            <a:r>
              <a:rPr sz="2000" spc="21" dirty="0">
                <a:solidFill>
                  <a:srgbClr val="414042"/>
                </a:solidFill>
                <a:latin typeface="Arial"/>
                <a:cs typeface="Arial"/>
              </a:rPr>
              <a:t>with</a:t>
            </a:r>
            <a:r>
              <a:rPr sz="2000" spc="53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2000" spc="-11" dirty="0">
                <a:solidFill>
                  <a:srgbClr val="414042"/>
                </a:solidFill>
                <a:latin typeface="Arial"/>
                <a:cs typeface="Arial"/>
              </a:rPr>
              <a:t>your…</a:t>
            </a:r>
            <a:endParaRPr lang="en-AU" sz="2000" spc="-11" dirty="0">
              <a:solidFill>
                <a:srgbClr val="414042"/>
              </a:solidFill>
              <a:latin typeface="Arial"/>
              <a:cs typeface="Arial"/>
            </a:endParaRPr>
          </a:p>
          <a:p>
            <a:pPr marL="386557" indent="-359525">
              <a:spcBef>
                <a:spcPts val="1501"/>
              </a:spcBef>
              <a:buChar char="•"/>
              <a:tabLst>
                <a:tab pos="386557" algn="l"/>
                <a:tab pos="387908" algn="l"/>
              </a:tabLst>
            </a:pPr>
            <a:r>
              <a:rPr lang="en-AU" sz="2000" spc="32" dirty="0">
                <a:solidFill>
                  <a:srgbClr val="414042"/>
                </a:solidFill>
                <a:latin typeface="Arial"/>
                <a:cs typeface="Arial"/>
              </a:rPr>
              <a:t>Extra</a:t>
            </a:r>
            <a:r>
              <a:rPr lang="en-AU" sz="2000" spc="11" dirty="0">
                <a:solidFill>
                  <a:srgbClr val="414042"/>
                </a:solidFill>
                <a:latin typeface="Arial"/>
                <a:cs typeface="Arial"/>
              </a:rPr>
              <a:t> Graphs</a:t>
            </a:r>
            <a:endParaRPr lang="en-AU" sz="2000" dirty="0">
              <a:latin typeface="Arial"/>
              <a:cs typeface="Arial"/>
            </a:endParaRPr>
          </a:p>
          <a:p>
            <a:pPr marL="386557" indent="-359525">
              <a:spcBef>
                <a:spcPts val="1309"/>
              </a:spcBef>
              <a:buChar char="•"/>
              <a:tabLst>
                <a:tab pos="386557" algn="l"/>
                <a:tab pos="387908" algn="l"/>
              </a:tabLst>
            </a:pPr>
            <a:r>
              <a:rPr lang="en-AU" sz="2000" spc="32" dirty="0">
                <a:solidFill>
                  <a:srgbClr val="414042"/>
                </a:solidFill>
                <a:latin typeface="Arial"/>
                <a:cs typeface="Arial"/>
              </a:rPr>
              <a:t>Extra</a:t>
            </a:r>
            <a:r>
              <a:rPr lang="en-AU" sz="2000" spc="11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lang="en-AU" sz="2000" spc="-11" dirty="0">
                <a:solidFill>
                  <a:srgbClr val="414042"/>
                </a:solidFill>
                <a:latin typeface="Arial"/>
                <a:cs typeface="Arial"/>
              </a:rPr>
              <a:t>Tables</a:t>
            </a:r>
            <a:endParaRPr lang="en-AU" sz="2000" dirty="0">
              <a:latin typeface="Arial"/>
              <a:cs typeface="Arial"/>
            </a:endParaRPr>
          </a:p>
          <a:p>
            <a:pPr marL="386557" indent="-359525">
              <a:spcBef>
                <a:spcPts val="1309"/>
              </a:spcBef>
              <a:buChar char="•"/>
              <a:tabLst>
                <a:tab pos="386557" algn="l"/>
                <a:tab pos="387908" algn="l"/>
              </a:tabLst>
            </a:pPr>
            <a:r>
              <a:rPr lang="en-AU" sz="2000" spc="32" dirty="0">
                <a:solidFill>
                  <a:srgbClr val="414042"/>
                </a:solidFill>
                <a:latin typeface="Arial"/>
                <a:cs typeface="Arial"/>
              </a:rPr>
              <a:t>Extra</a:t>
            </a:r>
            <a:r>
              <a:rPr lang="en-AU" sz="2000" spc="11" dirty="0">
                <a:solidFill>
                  <a:srgbClr val="414042"/>
                </a:solidFill>
                <a:latin typeface="Arial"/>
                <a:cs typeface="Arial"/>
              </a:rPr>
              <a:t> Figures</a:t>
            </a:r>
            <a:endParaRPr lang="en-AU" sz="2000" dirty="0">
              <a:latin typeface="Arial"/>
              <a:cs typeface="Arial"/>
            </a:endParaRPr>
          </a:p>
          <a:p>
            <a:pPr marL="386557" marR="10813" indent="-359525">
              <a:lnSpc>
                <a:spcPct val="104400"/>
              </a:lnSpc>
              <a:spcBef>
                <a:spcPts val="1203"/>
              </a:spcBef>
              <a:buChar char="•"/>
              <a:tabLst>
                <a:tab pos="386557" algn="l"/>
                <a:tab pos="387908" algn="l"/>
              </a:tabLst>
            </a:pPr>
            <a:r>
              <a:rPr lang="en-AU" sz="2000" spc="32" dirty="0">
                <a:solidFill>
                  <a:srgbClr val="414042"/>
                </a:solidFill>
                <a:latin typeface="Arial"/>
                <a:cs typeface="Arial"/>
              </a:rPr>
              <a:t>Extra </a:t>
            </a:r>
            <a:r>
              <a:rPr lang="en-AU" sz="2000" spc="11" dirty="0">
                <a:solidFill>
                  <a:srgbClr val="414042"/>
                </a:solidFill>
                <a:latin typeface="Arial"/>
                <a:cs typeface="Arial"/>
              </a:rPr>
              <a:t>information </a:t>
            </a:r>
            <a:r>
              <a:rPr lang="en-AU" sz="2000" spc="21" dirty="0">
                <a:solidFill>
                  <a:srgbClr val="414042"/>
                </a:solidFill>
                <a:latin typeface="Arial"/>
                <a:cs typeface="Arial"/>
              </a:rPr>
              <a:t>you </a:t>
            </a:r>
            <a:r>
              <a:rPr lang="en-AU" sz="2000" spc="11" dirty="0">
                <a:solidFill>
                  <a:srgbClr val="414042"/>
                </a:solidFill>
                <a:latin typeface="Arial"/>
                <a:cs typeface="Arial"/>
              </a:rPr>
              <a:t>are </a:t>
            </a:r>
            <a:r>
              <a:rPr lang="en-AU" sz="2000" spc="21" dirty="0">
                <a:solidFill>
                  <a:srgbClr val="414042"/>
                </a:solidFill>
                <a:latin typeface="Arial"/>
                <a:cs typeface="Arial"/>
              </a:rPr>
              <a:t>worried  about </a:t>
            </a:r>
            <a:r>
              <a:rPr lang="en-AU" sz="2000" spc="11" dirty="0">
                <a:solidFill>
                  <a:srgbClr val="414042"/>
                </a:solidFill>
                <a:latin typeface="Arial"/>
                <a:cs typeface="Arial"/>
              </a:rPr>
              <a:t>leaving</a:t>
            </a:r>
            <a:r>
              <a:rPr lang="en-AU" sz="2000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lang="en-AU" sz="2000" spc="11" dirty="0">
                <a:solidFill>
                  <a:srgbClr val="414042"/>
                </a:solidFill>
                <a:latin typeface="Arial"/>
                <a:cs typeface="Arial"/>
              </a:rPr>
              <a:t>out.</a:t>
            </a:r>
            <a:endParaRPr lang="en-AU" sz="2000" dirty="0">
              <a:latin typeface="Arial"/>
              <a:cs typeface="Arial"/>
            </a:endParaRPr>
          </a:p>
          <a:p>
            <a:pPr marL="27032">
              <a:spcBef>
                <a:spcPts val="692"/>
              </a:spcBef>
            </a:pPr>
            <a:endParaRPr sz="1916" dirty="0">
              <a:latin typeface="Arial"/>
              <a:cs typeface="Arial"/>
            </a:endParaRPr>
          </a:p>
        </p:txBody>
      </p:sp>
      <p:sp>
        <p:nvSpPr>
          <p:cNvPr id="6" name="object 7">
            <a:extLst>
              <a:ext uri="{FF2B5EF4-FFF2-40B4-BE49-F238E27FC236}">
                <a16:creationId xmlns:a16="http://schemas.microsoft.com/office/drawing/2014/main" id="{D9C003B6-1B9C-2A47-9CB4-BB808E7B32D8}"/>
              </a:ext>
            </a:extLst>
          </p:cNvPr>
          <p:cNvSpPr txBox="1"/>
          <p:nvPr/>
        </p:nvSpPr>
        <p:spPr>
          <a:xfrm>
            <a:off x="33952993" y="7394978"/>
            <a:ext cx="7722467" cy="1750953"/>
          </a:xfrm>
          <a:prstGeom prst="rect">
            <a:avLst/>
          </a:prstGeom>
        </p:spPr>
        <p:txBody>
          <a:bodyPr vert="horz" wrap="square" lIns="0" tIns="220306" rIns="0" bIns="0" rtlCol="0">
            <a:spAutoFit/>
          </a:bodyPr>
          <a:lstStyle/>
          <a:p>
            <a:pPr marL="27032">
              <a:spcBef>
                <a:spcPts val="1735"/>
              </a:spcBef>
            </a:pPr>
            <a:r>
              <a:rPr sz="3000" b="1" spc="-11" dirty="0">
                <a:solidFill>
                  <a:srgbClr val="414042"/>
                </a:solidFill>
                <a:latin typeface="Arial"/>
                <a:cs typeface="Arial"/>
              </a:rPr>
              <a:t>Heading Title</a:t>
            </a:r>
            <a:endParaRPr sz="3000" b="1" dirty="0">
              <a:latin typeface="Arial"/>
              <a:cs typeface="Arial"/>
            </a:endParaRPr>
          </a:p>
          <a:p>
            <a:pPr marL="27032" marR="35142">
              <a:lnSpc>
                <a:spcPct val="104400"/>
              </a:lnSpc>
              <a:spcBef>
                <a:spcPts val="1000"/>
              </a:spcBef>
            </a:pPr>
            <a:r>
              <a:rPr sz="2000" spc="21" dirty="0">
                <a:solidFill>
                  <a:srgbClr val="414042"/>
                </a:solidFill>
                <a:latin typeface="Arial"/>
                <a:cs typeface="Arial"/>
              </a:rPr>
              <a:t>Lorem </a:t>
            </a:r>
            <a:r>
              <a:rPr sz="2000" spc="11" dirty="0">
                <a:solidFill>
                  <a:srgbClr val="414042"/>
                </a:solidFill>
                <a:latin typeface="Arial"/>
                <a:cs typeface="Arial"/>
              </a:rPr>
              <a:t>ipsum dolor </a:t>
            </a:r>
            <a:r>
              <a:rPr sz="2000" dirty="0">
                <a:solidFill>
                  <a:srgbClr val="414042"/>
                </a:solidFill>
                <a:latin typeface="Arial"/>
                <a:cs typeface="Arial"/>
              </a:rPr>
              <a:t>sit </a:t>
            </a:r>
            <a:r>
              <a:rPr sz="2000" spc="11" dirty="0">
                <a:solidFill>
                  <a:srgbClr val="414042"/>
                </a:solidFill>
                <a:latin typeface="Arial"/>
                <a:cs typeface="Arial"/>
              </a:rPr>
              <a:t>amet, at </a:t>
            </a:r>
            <a:r>
              <a:rPr sz="2000" dirty="0">
                <a:solidFill>
                  <a:srgbClr val="414042"/>
                </a:solidFill>
                <a:latin typeface="Arial"/>
                <a:cs typeface="Arial"/>
              </a:rPr>
              <a:t>elitr </a:t>
            </a:r>
            <a:r>
              <a:rPr sz="2000" spc="11" dirty="0">
                <a:solidFill>
                  <a:srgbClr val="414042"/>
                </a:solidFill>
                <a:latin typeface="Arial"/>
                <a:cs typeface="Arial"/>
              </a:rPr>
              <a:t>vivendum </a:t>
            </a:r>
            <a:r>
              <a:rPr sz="2000" spc="21" dirty="0">
                <a:solidFill>
                  <a:srgbClr val="414042"/>
                </a:solidFill>
                <a:latin typeface="Arial"/>
                <a:cs typeface="Arial"/>
              </a:rPr>
              <a:t>indoctum </a:t>
            </a:r>
            <a:r>
              <a:rPr sz="2000" dirty="0">
                <a:solidFill>
                  <a:srgbClr val="414042"/>
                </a:solidFill>
                <a:latin typeface="Arial"/>
                <a:cs typeface="Arial"/>
              </a:rPr>
              <a:t>sit, </a:t>
            </a:r>
            <a:r>
              <a:rPr sz="2000" spc="11" dirty="0">
                <a:solidFill>
                  <a:srgbClr val="414042"/>
                </a:solidFill>
                <a:latin typeface="Arial"/>
                <a:cs typeface="Arial"/>
              </a:rPr>
              <a:t>fugit  </a:t>
            </a:r>
            <a:r>
              <a:rPr sz="2000" spc="21" dirty="0">
                <a:solidFill>
                  <a:srgbClr val="414042"/>
                </a:solidFill>
                <a:latin typeface="Arial"/>
                <a:cs typeface="Arial"/>
              </a:rPr>
              <a:t>populo sea </a:t>
            </a:r>
            <a:r>
              <a:rPr sz="2000" spc="11" dirty="0">
                <a:solidFill>
                  <a:srgbClr val="414042"/>
                </a:solidFill>
                <a:latin typeface="Arial"/>
                <a:cs typeface="Arial"/>
              </a:rPr>
              <a:t>ea. In vero </a:t>
            </a:r>
            <a:r>
              <a:rPr sz="2000" spc="21" dirty="0">
                <a:solidFill>
                  <a:srgbClr val="414042"/>
                </a:solidFill>
                <a:latin typeface="Arial"/>
                <a:cs typeface="Arial"/>
              </a:rPr>
              <a:t>omnesque eam. Eu </a:t>
            </a:r>
            <a:r>
              <a:rPr sz="2000" spc="11" dirty="0">
                <a:solidFill>
                  <a:srgbClr val="414042"/>
                </a:solidFill>
                <a:latin typeface="Arial"/>
                <a:cs typeface="Arial"/>
              </a:rPr>
              <a:t>vulputate interesset quo,  </a:t>
            </a:r>
            <a:r>
              <a:rPr sz="2000" spc="21" dirty="0">
                <a:solidFill>
                  <a:srgbClr val="414042"/>
                </a:solidFill>
                <a:latin typeface="Arial"/>
                <a:cs typeface="Arial"/>
              </a:rPr>
              <a:t>vim ut </a:t>
            </a:r>
            <a:r>
              <a:rPr sz="2000" spc="11" dirty="0">
                <a:solidFill>
                  <a:srgbClr val="414042"/>
                </a:solidFill>
                <a:latin typeface="Arial"/>
                <a:cs typeface="Arial"/>
              </a:rPr>
              <a:t>vitae </a:t>
            </a:r>
            <a:r>
              <a:rPr sz="2000" dirty="0">
                <a:solidFill>
                  <a:srgbClr val="414042"/>
                </a:solidFill>
                <a:latin typeface="Arial"/>
                <a:cs typeface="Arial"/>
              </a:rPr>
              <a:t>altera </a:t>
            </a:r>
            <a:r>
              <a:rPr sz="2000" spc="11" dirty="0">
                <a:solidFill>
                  <a:srgbClr val="414042"/>
                </a:solidFill>
                <a:latin typeface="Arial"/>
                <a:cs typeface="Arial"/>
              </a:rPr>
              <a:t>sanctus, </a:t>
            </a:r>
            <a:r>
              <a:rPr sz="2000" spc="21" dirty="0">
                <a:solidFill>
                  <a:srgbClr val="414042"/>
                </a:solidFill>
                <a:latin typeface="Arial"/>
                <a:cs typeface="Arial"/>
              </a:rPr>
              <a:t>vim </a:t>
            </a:r>
            <a:r>
              <a:rPr sz="2000" spc="11" dirty="0">
                <a:solidFill>
                  <a:srgbClr val="414042"/>
                </a:solidFill>
                <a:latin typeface="Arial"/>
                <a:cs typeface="Arial"/>
              </a:rPr>
              <a:t>et laudem</a:t>
            </a:r>
            <a:r>
              <a:rPr sz="2000" spc="85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2000" spc="11" dirty="0" err="1">
                <a:solidFill>
                  <a:srgbClr val="414042"/>
                </a:solidFill>
                <a:latin typeface="Arial"/>
                <a:cs typeface="Arial"/>
              </a:rPr>
              <a:t>splendide</a:t>
            </a:r>
            <a:r>
              <a:rPr sz="2000" spc="11" dirty="0">
                <a:solidFill>
                  <a:srgbClr val="414042"/>
                </a:solidFill>
                <a:latin typeface="Arial"/>
                <a:cs typeface="Arial"/>
              </a:rPr>
              <a:t>.</a:t>
            </a:r>
            <a:endParaRPr sz="2000" dirty="0">
              <a:latin typeface="Arial"/>
              <a:cs typeface="Arial"/>
            </a:endParaRPr>
          </a:p>
        </p:txBody>
      </p:sp>
      <p:sp>
        <p:nvSpPr>
          <p:cNvPr id="9" name="object 11">
            <a:extLst>
              <a:ext uri="{FF2B5EF4-FFF2-40B4-BE49-F238E27FC236}">
                <a16:creationId xmlns:a16="http://schemas.microsoft.com/office/drawing/2014/main" id="{BF5A06C7-5FFD-4A49-AC4A-57FD41A1DE67}"/>
              </a:ext>
            </a:extLst>
          </p:cNvPr>
          <p:cNvSpPr txBox="1"/>
          <p:nvPr/>
        </p:nvSpPr>
        <p:spPr>
          <a:xfrm>
            <a:off x="1239075" y="20858028"/>
            <a:ext cx="7612539" cy="2778170"/>
          </a:xfrm>
          <a:prstGeom prst="rect">
            <a:avLst/>
          </a:prstGeom>
        </p:spPr>
        <p:txBody>
          <a:bodyPr vert="horz" wrap="square" lIns="0" tIns="325729" rIns="0" bIns="0" rtlCol="0">
            <a:spAutoFit/>
          </a:bodyPr>
          <a:lstStyle/>
          <a:p>
            <a:pPr marL="27032">
              <a:spcBef>
                <a:spcPts val="2565"/>
              </a:spcBef>
            </a:pPr>
            <a:r>
              <a:rPr sz="4200" b="1" spc="-43" dirty="0">
                <a:solidFill>
                  <a:srgbClr val="414042"/>
                </a:solidFill>
                <a:latin typeface="Arial Black"/>
                <a:cs typeface="Arial Black"/>
              </a:rPr>
              <a:t>Results</a:t>
            </a:r>
            <a:endParaRPr lang="en-AU" sz="4200" dirty="0">
              <a:latin typeface="Arial Black"/>
              <a:cs typeface="Arial Black"/>
            </a:endParaRPr>
          </a:p>
          <a:p>
            <a:pPr marL="27032" marR="2827542">
              <a:lnSpc>
                <a:spcPct val="103299"/>
              </a:lnSpc>
              <a:spcBef>
                <a:spcPts val="1213"/>
              </a:spcBef>
            </a:pPr>
            <a:r>
              <a:rPr lang="en-AU" sz="2200" dirty="0">
                <a:solidFill>
                  <a:srgbClr val="414042"/>
                </a:solidFill>
                <a:latin typeface="Arial"/>
                <a:cs typeface="Arial"/>
              </a:rPr>
              <a:t>Present </a:t>
            </a:r>
            <a:r>
              <a:rPr lang="en-AU" sz="2200" spc="11" dirty="0">
                <a:solidFill>
                  <a:srgbClr val="414042"/>
                </a:solidFill>
                <a:latin typeface="Arial"/>
                <a:cs typeface="Arial"/>
              </a:rPr>
              <a:t>the </a:t>
            </a:r>
            <a:r>
              <a:rPr lang="en-AU" sz="2200" dirty="0">
                <a:solidFill>
                  <a:srgbClr val="414042"/>
                </a:solidFill>
                <a:latin typeface="Arial"/>
                <a:cs typeface="Arial"/>
              </a:rPr>
              <a:t>results </a:t>
            </a:r>
            <a:r>
              <a:rPr lang="en-AU" sz="2200" spc="11" dirty="0">
                <a:solidFill>
                  <a:srgbClr val="414042"/>
                </a:solidFill>
                <a:latin typeface="Arial"/>
                <a:cs typeface="Arial"/>
              </a:rPr>
              <a:t>of </a:t>
            </a:r>
            <a:r>
              <a:rPr lang="en-AU" sz="2200" dirty="0">
                <a:solidFill>
                  <a:srgbClr val="414042"/>
                </a:solidFill>
                <a:latin typeface="Arial"/>
                <a:cs typeface="Arial"/>
              </a:rPr>
              <a:t>your findings  (feel </a:t>
            </a:r>
            <a:r>
              <a:rPr lang="en-AU" sz="2200" spc="11" dirty="0">
                <a:solidFill>
                  <a:srgbClr val="414042"/>
                </a:solidFill>
                <a:latin typeface="Arial"/>
                <a:cs typeface="Arial"/>
              </a:rPr>
              <a:t>free </a:t>
            </a:r>
            <a:r>
              <a:rPr lang="en-AU" sz="2200" dirty="0">
                <a:solidFill>
                  <a:srgbClr val="414042"/>
                </a:solidFill>
                <a:latin typeface="Arial"/>
                <a:cs typeface="Arial"/>
              </a:rPr>
              <a:t>to </a:t>
            </a:r>
            <a:r>
              <a:rPr lang="en-AU" sz="2200" spc="11" dirty="0">
                <a:solidFill>
                  <a:srgbClr val="414042"/>
                </a:solidFill>
                <a:latin typeface="Arial"/>
                <a:cs typeface="Arial"/>
              </a:rPr>
              <a:t>add</a:t>
            </a:r>
            <a:r>
              <a:rPr lang="en-AU" sz="2200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lang="en-AU" sz="2200" spc="21" dirty="0">
                <a:solidFill>
                  <a:srgbClr val="414042"/>
                </a:solidFill>
                <a:latin typeface="Arial"/>
                <a:cs typeface="Arial"/>
              </a:rPr>
              <a:t>graphics!)</a:t>
            </a:r>
            <a:endParaRPr lang="en-AU" sz="2200" dirty="0">
              <a:latin typeface="Arial"/>
              <a:cs typeface="Arial"/>
            </a:endParaRPr>
          </a:p>
          <a:p>
            <a:pPr marL="386557" indent="-359525">
              <a:spcBef>
                <a:spcPts val="1288"/>
              </a:spcBef>
              <a:buChar char="•"/>
              <a:tabLst>
                <a:tab pos="387908" algn="l"/>
              </a:tabLst>
            </a:pPr>
            <a:r>
              <a:rPr sz="2200" spc="21" dirty="0">
                <a:solidFill>
                  <a:srgbClr val="414042"/>
                </a:solidFill>
                <a:latin typeface="Arial"/>
                <a:cs typeface="Arial"/>
              </a:rPr>
              <a:t>Graph/table </a:t>
            </a:r>
            <a:r>
              <a:rPr sz="2200" spc="11" dirty="0">
                <a:solidFill>
                  <a:srgbClr val="414042"/>
                </a:solidFill>
                <a:latin typeface="Arial"/>
                <a:cs typeface="Arial"/>
              </a:rPr>
              <a:t>with </a:t>
            </a:r>
            <a:r>
              <a:rPr sz="2200" dirty="0">
                <a:solidFill>
                  <a:srgbClr val="414042"/>
                </a:solidFill>
                <a:latin typeface="Arial"/>
                <a:cs typeface="Arial"/>
              </a:rPr>
              <a:t>essential</a:t>
            </a:r>
            <a:r>
              <a:rPr sz="2200" spc="-11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2200" dirty="0">
                <a:solidFill>
                  <a:srgbClr val="414042"/>
                </a:solidFill>
                <a:latin typeface="Arial"/>
                <a:cs typeface="Arial"/>
              </a:rPr>
              <a:t>results.</a:t>
            </a:r>
            <a:endParaRPr sz="2200" dirty="0">
              <a:latin typeface="Arial"/>
              <a:cs typeface="Arial"/>
            </a:endParaRPr>
          </a:p>
          <a:p>
            <a:pPr marL="386557" indent="-359525">
              <a:spcBef>
                <a:spcPts val="894"/>
              </a:spcBef>
              <a:buChar char="•"/>
              <a:tabLst>
                <a:tab pos="387908" algn="l"/>
              </a:tabLst>
            </a:pPr>
            <a:r>
              <a:rPr sz="2200" spc="11" dirty="0">
                <a:solidFill>
                  <a:srgbClr val="414042"/>
                </a:solidFill>
                <a:latin typeface="Arial"/>
                <a:cs typeface="Arial"/>
              </a:rPr>
              <a:t>All the </a:t>
            </a:r>
            <a:r>
              <a:rPr sz="2200" dirty="0">
                <a:solidFill>
                  <a:srgbClr val="414042"/>
                </a:solidFill>
                <a:latin typeface="Arial"/>
                <a:cs typeface="Arial"/>
              </a:rPr>
              <a:t>other </a:t>
            </a:r>
            <a:r>
              <a:rPr sz="2200" spc="11" dirty="0">
                <a:solidFill>
                  <a:srgbClr val="414042"/>
                </a:solidFill>
                <a:latin typeface="Arial"/>
                <a:cs typeface="Arial"/>
              </a:rPr>
              <a:t>correlations </a:t>
            </a:r>
            <a:r>
              <a:rPr sz="2200" dirty="0">
                <a:solidFill>
                  <a:srgbClr val="414042"/>
                </a:solidFill>
                <a:latin typeface="Arial"/>
                <a:cs typeface="Arial"/>
              </a:rPr>
              <a:t>to </a:t>
            </a:r>
            <a:r>
              <a:rPr sz="2200" spc="21" dirty="0">
                <a:solidFill>
                  <a:srgbClr val="414042"/>
                </a:solidFill>
                <a:latin typeface="Arial"/>
                <a:cs typeface="Arial"/>
              </a:rPr>
              <a:t>be </a:t>
            </a:r>
            <a:r>
              <a:rPr sz="2200" spc="11" dirty="0">
                <a:solidFill>
                  <a:srgbClr val="414042"/>
                </a:solidFill>
                <a:latin typeface="Arial"/>
                <a:cs typeface="Arial"/>
              </a:rPr>
              <a:t>placed in the </a:t>
            </a:r>
            <a:r>
              <a:rPr sz="2200" spc="21" dirty="0">
                <a:solidFill>
                  <a:srgbClr val="414042"/>
                </a:solidFill>
                <a:latin typeface="Arial"/>
                <a:cs typeface="Arial"/>
              </a:rPr>
              <a:t>ammo</a:t>
            </a:r>
            <a:r>
              <a:rPr sz="2200" spc="11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2200" spc="-32" dirty="0">
                <a:solidFill>
                  <a:srgbClr val="414042"/>
                </a:solidFill>
                <a:latin typeface="Arial"/>
                <a:cs typeface="Arial"/>
              </a:rPr>
              <a:t>bar.</a:t>
            </a:r>
            <a:endParaRPr sz="2200" dirty="0">
              <a:latin typeface="Arial"/>
              <a:cs typeface="Arial"/>
            </a:endParaRPr>
          </a:p>
        </p:txBody>
      </p:sp>
      <p:sp>
        <p:nvSpPr>
          <p:cNvPr id="10" name="object 12">
            <a:extLst>
              <a:ext uri="{FF2B5EF4-FFF2-40B4-BE49-F238E27FC236}">
                <a16:creationId xmlns:a16="http://schemas.microsoft.com/office/drawing/2014/main" id="{A4844B0B-E514-1B47-98D0-0FA4E37B3C3A}"/>
              </a:ext>
            </a:extLst>
          </p:cNvPr>
          <p:cNvSpPr txBox="1"/>
          <p:nvPr/>
        </p:nvSpPr>
        <p:spPr>
          <a:xfrm>
            <a:off x="2246764" y="4545806"/>
            <a:ext cx="6604849" cy="947200"/>
          </a:xfrm>
          <a:prstGeom prst="rect">
            <a:avLst/>
          </a:prstGeom>
        </p:spPr>
        <p:txBody>
          <a:bodyPr vert="horz" wrap="square" lIns="0" tIns="29735" rIns="0" bIns="0" rtlCol="0">
            <a:spAutoFit/>
          </a:bodyPr>
          <a:lstStyle/>
          <a:p>
            <a:pPr marL="27032">
              <a:spcBef>
                <a:spcPts val="234"/>
              </a:spcBef>
            </a:pPr>
            <a:r>
              <a:rPr sz="3000" b="1" spc="-21" dirty="0">
                <a:solidFill>
                  <a:srgbClr val="7B7C7F"/>
                </a:solidFill>
                <a:latin typeface="Arial"/>
                <a:cs typeface="Arial"/>
              </a:rPr>
              <a:t>Presenter:</a:t>
            </a:r>
            <a:endParaRPr sz="3000" dirty="0">
              <a:latin typeface="Arial"/>
              <a:cs typeface="Arial"/>
            </a:endParaRPr>
          </a:p>
          <a:p>
            <a:pPr marL="27032">
              <a:spcBef>
                <a:spcPts val="21"/>
              </a:spcBef>
            </a:pPr>
            <a:r>
              <a:rPr sz="3000" spc="-43" dirty="0">
                <a:solidFill>
                  <a:srgbClr val="7B7C7F"/>
                </a:solidFill>
                <a:latin typeface="Arial"/>
                <a:cs typeface="Arial"/>
              </a:rPr>
              <a:t>Presenter</a:t>
            </a:r>
            <a:r>
              <a:rPr sz="3000" spc="-21" dirty="0">
                <a:solidFill>
                  <a:srgbClr val="7B7C7F"/>
                </a:solidFill>
                <a:latin typeface="Arial"/>
                <a:cs typeface="Arial"/>
              </a:rPr>
              <a:t> Name</a:t>
            </a:r>
            <a:endParaRPr sz="3000" dirty="0">
              <a:latin typeface="Arial"/>
              <a:cs typeface="Arial"/>
            </a:endParaRPr>
          </a:p>
        </p:txBody>
      </p:sp>
      <p:sp>
        <p:nvSpPr>
          <p:cNvPr id="12" name="object 7">
            <a:extLst>
              <a:ext uri="{FF2B5EF4-FFF2-40B4-BE49-F238E27FC236}">
                <a16:creationId xmlns:a16="http://schemas.microsoft.com/office/drawing/2014/main" id="{25137290-7E87-8841-A858-6AFEFDAA7BBF}"/>
              </a:ext>
            </a:extLst>
          </p:cNvPr>
          <p:cNvSpPr txBox="1"/>
          <p:nvPr/>
        </p:nvSpPr>
        <p:spPr>
          <a:xfrm>
            <a:off x="33952990" y="11920757"/>
            <a:ext cx="7722467" cy="1747875"/>
          </a:xfrm>
          <a:prstGeom prst="rect">
            <a:avLst/>
          </a:prstGeom>
        </p:spPr>
        <p:txBody>
          <a:bodyPr vert="horz" wrap="square" lIns="0" tIns="220306" rIns="0" bIns="0" rtlCol="0">
            <a:spAutoFit/>
          </a:bodyPr>
          <a:lstStyle/>
          <a:p>
            <a:pPr marL="27032">
              <a:spcBef>
                <a:spcPts val="1735"/>
              </a:spcBef>
            </a:pPr>
            <a:r>
              <a:rPr sz="3000" b="1" spc="-11" dirty="0">
                <a:solidFill>
                  <a:srgbClr val="414042"/>
                </a:solidFill>
                <a:latin typeface="Arial"/>
                <a:cs typeface="Arial"/>
              </a:rPr>
              <a:t>Heading Title</a:t>
            </a:r>
            <a:endParaRPr sz="3000" b="1" dirty="0">
              <a:latin typeface="Arial"/>
              <a:cs typeface="Arial"/>
            </a:endParaRPr>
          </a:p>
          <a:p>
            <a:pPr marL="27032" marR="35142">
              <a:lnSpc>
                <a:spcPct val="104400"/>
              </a:lnSpc>
              <a:spcBef>
                <a:spcPts val="1000"/>
              </a:spcBef>
            </a:pPr>
            <a:r>
              <a:rPr sz="2000" spc="21" dirty="0">
                <a:solidFill>
                  <a:srgbClr val="414042"/>
                </a:solidFill>
                <a:latin typeface="Arial"/>
                <a:cs typeface="Arial"/>
              </a:rPr>
              <a:t>Lorem </a:t>
            </a:r>
            <a:r>
              <a:rPr sz="2000" spc="11" dirty="0">
                <a:solidFill>
                  <a:srgbClr val="414042"/>
                </a:solidFill>
                <a:latin typeface="Arial"/>
                <a:cs typeface="Arial"/>
              </a:rPr>
              <a:t>ipsum dolor </a:t>
            </a:r>
            <a:r>
              <a:rPr sz="2000" dirty="0">
                <a:solidFill>
                  <a:srgbClr val="414042"/>
                </a:solidFill>
                <a:latin typeface="Arial"/>
                <a:cs typeface="Arial"/>
              </a:rPr>
              <a:t>sit </a:t>
            </a:r>
            <a:r>
              <a:rPr sz="2000" spc="11" dirty="0">
                <a:solidFill>
                  <a:srgbClr val="414042"/>
                </a:solidFill>
                <a:latin typeface="Arial"/>
                <a:cs typeface="Arial"/>
              </a:rPr>
              <a:t>amet, at </a:t>
            </a:r>
            <a:r>
              <a:rPr sz="2000" dirty="0">
                <a:solidFill>
                  <a:srgbClr val="414042"/>
                </a:solidFill>
                <a:latin typeface="Arial"/>
                <a:cs typeface="Arial"/>
              </a:rPr>
              <a:t>elitr </a:t>
            </a:r>
            <a:r>
              <a:rPr sz="2000" spc="11" dirty="0">
                <a:solidFill>
                  <a:srgbClr val="414042"/>
                </a:solidFill>
                <a:latin typeface="Arial"/>
                <a:cs typeface="Arial"/>
              </a:rPr>
              <a:t>vivendum </a:t>
            </a:r>
            <a:r>
              <a:rPr sz="2000" spc="21" dirty="0">
                <a:solidFill>
                  <a:srgbClr val="414042"/>
                </a:solidFill>
                <a:latin typeface="Arial"/>
                <a:cs typeface="Arial"/>
              </a:rPr>
              <a:t>indoctum </a:t>
            </a:r>
            <a:r>
              <a:rPr sz="2000" dirty="0">
                <a:solidFill>
                  <a:srgbClr val="414042"/>
                </a:solidFill>
                <a:latin typeface="Arial"/>
                <a:cs typeface="Arial"/>
              </a:rPr>
              <a:t>sit, </a:t>
            </a:r>
            <a:r>
              <a:rPr sz="2000" spc="11" dirty="0">
                <a:solidFill>
                  <a:srgbClr val="414042"/>
                </a:solidFill>
                <a:latin typeface="Arial"/>
                <a:cs typeface="Arial"/>
              </a:rPr>
              <a:t>fugit  </a:t>
            </a:r>
            <a:r>
              <a:rPr sz="2000" spc="21" dirty="0">
                <a:solidFill>
                  <a:srgbClr val="414042"/>
                </a:solidFill>
                <a:latin typeface="Arial"/>
                <a:cs typeface="Arial"/>
              </a:rPr>
              <a:t>populo sea </a:t>
            </a:r>
            <a:r>
              <a:rPr sz="2000" spc="11" dirty="0">
                <a:solidFill>
                  <a:srgbClr val="414042"/>
                </a:solidFill>
                <a:latin typeface="Arial"/>
                <a:cs typeface="Arial"/>
              </a:rPr>
              <a:t>ea. In vero </a:t>
            </a:r>
            <a:r>
              <a:rPr sz="2000" spc="21" dirty="0">
                <a:solidFill>
                  <a:srgbClr val="414042"/>
                </a:solidFill>
                <a:latin typeface="Arial"/>
                <a:cs typeface="Arial"/>
              </a:rPr>
              <a:t>omnesque eam. Eu </a:t>
            </a:r>
            <a:r>
              <a:rPr sz="2000" spc="11" dirty="0">
                <a:solidFill>
                  <a:srgbClr val="414042"/>
                </a:solidFill>
                <a:latin typeface="Arial"/>
                <a:cs typeface="Arial"/>
              </a:rPr>
              <a:t>vulputate interesset quo,  </a:t>
            </a:r>
            <a:r>
              <a:rPr sz="2000" spc="21" dirty="0">
                <a:solidFill>
                  <a:srgbClr val="414042"/>
                </a:solidFill>
                <a:latin typeface="Arial"/>
                <a:cs typeface="Arial"/>
              </a:rPr>
              <a:t>vim ut </a:t>
            </a:r>
            <a:r>
              <a:rPr sz="2000" spc="11" dirty="0">
                <a:solidFill>
                  <a:srgbClr val="414042"/>
                </a:solidFill>
                <a:latin typeface="Arial"/>
                <a:cs typeface="Arial"/>
              </a:rPr>
              <a:t>vitae </a:t>
            </a:r>
            <a:r>
              <a:rPr sz="2000" dirty="0">
                <a:solidFill>
                  <a:srgbClr val="414042"/>
                </a:solidFill>
                <a:latin typeface="Arial"/>
                <a:cs typeface="Arial"/>
              </a:rPr>
              <a:t>altera </a:t>
            </a:r>
            <a:r>
              <a:rPr sz="2000" spc="11" dirty="0">
                <a:solidFill>
                  <a:srgbClr val="414042"/>
                </a:solidFill>
                <a:latin typeface="Arial"/>
                <a:cs typeface="Arial"/>
              </a:rPr>
              <a:t>sanctus, </a:t>
            </a:r>
            <a:r>
              <a:rPr sz="2000" spc="21" dirty="0">
                <a:solidFill>
                  <a:srgbClr val="414042"/>
                </a:solidFill>
                <a:latin typeface="Arial"/>
                <a:cs typeface="Arial"/>
              </a:rPr>
              <a:t>vim </a:t>
            </a:r>
            <a:r>
              <a:rPr sz="2000" spc="11" dirty="0">
                <a:solidFill>
                  <a:srgbClr val="414042"/>
                </a:solidFill>
                <a:latin typeface="Arial"/>
                <a:cs typeface="Arial"/>
              </a:rPr>
              <a:t>et laudem</a:t>
            </a:r>
            <a:r>
              <a:rPr sz="2000" spc="85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2000" spc="11" dirty="0" err="1">
                <a:solidFill>
                  <a:srgbClr val="414042"/>
                </a:solidFill>
                <a:latin typeface="Arial"/>
                <a:cs typeface="Arial"/>
              </a:rPr>
              <a:t>splendide</a:t>
            </a:r>
            <a:r>
              <a:rPr sz="2000" spc="11" dirty="0">
                <a:solidFill>
                  <a:srgbClr val="414042"/>
                </a:solidFill>
                <a:latin typeface="Arial"/>
                <a:cs typeface="Arial"/>
              </a:rPr>
              <a:t>.</a:t>
            </a:r>
            <a:endParaRPr sz="2000" dirty="0">
              <a:latin typeface="Arial"/>
              <a:cs typeface="Arial"/>
            </a:endParaRP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4F75E617-201D-264D-9380-5A9A40C0748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39074" y="4622006"/>
            <a:ext cx="800100" cy="838200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C6578F45-267E-4442-9E0B-B65370E7535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39074" y="5841206"/>
            <a:ext cx="800100" cy="838200"/>
          </a:xfrm>
          <a:prstGeom prst="rect">
            <a:avLst/>
          </a:prstGeom>
        </p:spPr>
      </p:pic>
      <p:sp>
        <p:nvSpPr>
          <p:cNvPr id="15" name="object 12">
            <a:extLst>
              <a:ext uri="{FF2B5EF4-FFF2-40B4-BE49-F238E27FC236}">
                <a16:creationId xmlns:a16="http://schemas.microsoft.com/office/drawing/2014/main" id="{609D9822-94D5-1247-8484-9BEA399EAC91}"/>
              </a:ext>
            </a:extLst>
          </p:cNvPr>
          <p:cNvSpPr txBox="1"/>
          <p:nvPr/>
        </p:nvSpPr>
        <p:spPr>
          <a:xfrm>
            <a:off x="2399164" y="5895434"/>
            <a:ext cx="6604849" cy="1053126"/>
          </a:xfrm>
          <a:prstGeom prst="rect">
            <a:avLst/>
          </a:prstGeom>
        </p:spPr>
        <p:txBody>
          <a:bodyPr vert="horz" wrap="square" lIns="0" tIns="29735" rIns="0" bIns="0" rtlCol="0">
            <a:spAutoFit/>
          </a:bodyPr>
          <a:lstStyle/>
          <a:p>
            <a:pPr marL="27032" marR="10813">
              <a:lnSpc>
                <a:spcPct val="103299"/>
              </a:lnSpc>
              <a:spcBef>
                <a:spcPts val="2054"/>
              </a:spcBef>
            </a:pPr>
            <a:r>
              <a:rPr sz="2200" spc="11" dirty="0">
                <a:solidFill>
                  <a:srgbClr val="7B7C7F"/>
                </a:solidFill>
                <a:latin typeface="Arial"/>
                <a:cs typeface="Arial"/>
              </a:rPr>
              <a:t>Author </a:t>
            </a:r>
            <a:r>
              <a:rPr sz="2200" spc="-21" dirty="0">
                <a:solidFill>
                  <a:srgbClr val="7B7C7F"/>
                </a:solidFill>
                <a:latin typeface="Arial"/>
                <a:cs typeface="Arial"/>
              </a:rPr>
              <a:t>Name1, </a:t>
            </a:r>
            <a:r>
              <a:rPr sz="2200" spc="11" dirty="0">
                <a:solidFill>
                  <a:srgbClr val="7B7C7F"/>
                </a:solidFill>
                <a:latin typeface="Arial"/>
                <a:cs typeface="Arial"/>
              </a:rPr>
              <a:t>Author Name2,  </a:t>
            </a:r>
            <a:br>
              <a:rPr lang="en-AU" sz="2200" spc="11" dirty="0">
                <a:solidFill>
                  <a:srgbClr val="7B7C7F"/>
                </a:solidFill>
                <a:latin typeface="Arial"/>
                <a:cs typeface="Arial"/>
              </a:rPr>
            </a:br>
            <a:r>
              <a:rPr sz="2200" spc="11" dirty="0">
                <a:solidFill>
                  <a:srgbClr val="7B7C7F"/>
                </a:solidFill>
                <a:latin typeface="Arial"/>
                <a:cs typeface="Arial"/>
              </a:rPr>
              <a:t>Author Name3, Author </a:t>
            </a:r>
            <a:r>
              <a:rPr sz="2200" spc="32" dirty="0">
                <a:solidFill>
                  <a:srgbClr val="7B7C7F"/>
                </a:solidFill>
                <a:latin typeface="Arial"/>
                <a:cs typeface="Arial"/>
              </a:rPr>
              <a:t>Name4  </a:t>
            </a:r>
            <a:br>
              <a:rPr lang="en-AU" sz="2200" spc="32" dirty="0">
                <a:solidFill>
                  <a:srgbClr val="7B7C7F"/>
                </a:solidFill>
                <a:latin typeface="Arial"/>
                <a:cs typeface="Arial"/>
              </a:rPr>
            </a:br>
            <a:r>
              <a:rPr sz="2200" dirty="0">
                <a:solidFill>
                  <a:srgbClr val="7B7C7F"/>
                </a:solidFill>
                <a:latin typeface="Arial"/>
                <a:cs typeface="Arial"/>
              </a:rPr>
              <a:t>Affiliations</a:t>
            </a:r>
            <a:endParaRPr sz="2200" dirty="0">
              <a:latin typeface="Arial"/>
              <a:cs typeface="Arial"/>
            </a:endParaRP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7D9C61B2-9704-0F4A-A589-4A8FBD917E96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07481" y="25804841"/>
            <a:ext cx="2832100" cy="2806700"/>
          </a:xfrm>
          <a:prstGeom prst="rect">
            <a:avLst/>
          </a:prstGeom>
        </p:spPr>
      </p:pic>
      <p:sp>
        <p:nvSpPr>
          <p:cNvPr id="17" name="object 9">
            <a:extLst>
              <a:ext uri="{FF2B5EF4-FFF2-40B4-BE49-F238E27FC236}">
                <a16:creationId xmlns:a16="http://schemas.microsoft.com/office/drawing/2014/main" id="{5BA60456-911A-034F-9A07-E0E17BE69427}"/>
              </a:ext>
            </a:extLst>
          </p:cNvPr>
          <p:cNvSpPr txBox="1"/>
          <p:nvPr/>
        </p:nvSpPr>
        <p:spPr>
          <a:xfrm>
            <a:off x="33952994" y="19862974"/>
            <a:ext cx="7722465" cy="1750953"/>
          </a:xfrm>
          <a:prstGeom prst="rect">
            <a:avLst/>
          </a:prstGeom>
        </p:spPr>
        <p:txBody>
          <a:bodyPr vert="horz" wrap="square" lIns="0" tIns="220306" rIns="0" bIns="0" rtlCol="0">
            <a:spAutoFit/>
          </a:bodyPr>
          <a:lstStyle/>
          <a:p>
            <a:pPr marL="27032">
              <a:spcBef>
                <a:spcPts val="1735"/>
              </a:spcBef>
            </a:pPr>
            <a:r>
              <a:rPr sz="3000" b="1" spc="-11" dirty="0">
                <a:solidFill>
                  <a:srgbClr val="414042"/>
                </a:solidFill>
                <a:latin typeface="Arial"/>
                <a:cs typeface="Arial"/>
              </a:rPr>
              <a:t>Acknowledgements</a:t>
            </a:r>
            <a:endParaRPr sz="3000" dirty="0">
              <a:latin typeface="Arial"/>
              <a:cs typeface="Arial"/>
            </a:endParaRPr>
          </a:p>
          <a:p>
            <a:pPr marL="27032" marR="10813">
              <a:lnSpc>
                <a:spcPct val="104400"/>
              </a:lnSpc>
              <a:spcBef>
                <a:spcPts val="1000"/>
              </a:spcBef>
            </a:pPr>
            <a:r>
              <a:rPr sz="2000" spc="21" dirty="0">
                <a:solidFill>
                  <a:srgbClr val="414042"/>
                </a:solidFill>
                <a:latin typeface="Arial"/>
                <a:cs typeface="Arial"/>
              </a:rPr>
              <a:t>Lorem </a:t>
            </a:r>
            <a:r>
              <a:rPr sz="2000" spc="11" dirty="0">
                <a:solidFill>
                  <a:srgbClr val="414042"/>
                </a:solidFill>
                <a:latin typeface="Arial"/>
                <a:cs typeface="Arial"/>
              </a:rPr>
              <a:t>ipsum dolor </a:t>
            </a:r>
            <a:r>
              <a:rPr sz="2000" dirty="0">
                <a:solidFill>
                  <a:srgbClr val="414042"/>
                </a:solidFill>
                <a:latin typeface="Arial"/>
                <a:cs typeface="Arial"/>
              </a:rPr>
              <a:t>sit </a:t>
            </a:r>
            <a:r>
              <a:rPr sz="2000" spc="11" dirty="0">
                <a:solidFill>
                  <a:srgbClr val="414042"/>
                </a:solidFill>
                <a:latin typeface="Arial"/>
                <a:cs typeface="Arial"/>
              </a:rPr>
              <a:t>amet, at </a:t>
            </a:r>
            <a:r>
              <a:rPr sz="2000" dirty="0">
                <a:solidFill>
                  <a:srgbClr val="414042"/>
                </a:solidFill>
                <a:latin typeface="Arial"/>
                <a:cs typeface="Arial"/>
              </a:rPr>
              <a:t>elitr </a:t>
            </a:r>
            <a:r>
              <a:rPr sz="2000" spc="11" dirty="0">
                <a:solidFill>
                  <a:srgbClr val="414042"/>
                </a:solidFill>
                <a:latin typeface="Arial"/>
                <a:cs typeface="Arial"/>
              </a:rPr>
              <a:t>vivendum </a:t>
            </a:r>
            <a:r>
              <a:rPr sz="2000" spc="21" dirty="0">
                <a:solidFill>
                  <a:srgbClr val="414042"/>
                </a:solidFill>
                <a:latin typeface="Arial"/>
                <a:cs typeface="Arial"/>
              </a:rPr>
              <a:t>indoctum </a:t>
            </a:r>
            <a:r>
              <a:rPr sz="2000" dirty="0">
                <a:solidFill>
                  <a:srgbClr val="414042"/>
                </a:solidFill>
                <a:latin typeface="Arial"/>
                <a:cs typeface="Arial"/>
              </a:rPr>
              <a:t>sit, </a:t>
            </a:r>
            <a:r>
              <a:rPr sz="2000" spc="11" dirty="0">
                <a:solidFill>
                  <a:srgbClr val="414042"/>
                </a:solidFill>
                <a:latin typeface="Arial"/>
                <a:cs typeface="Arial"/>
              </a:rPr>
              <a:t>fugit  </a:t>
            </a:r>
            <a:r>
              <a:rPr sz="2000" spc="21" dirty="0">
                <a:solidFill>
                  <a:srgbClr val="414042"/>
                </a:solidFill>
                <a:latin typeface="Arial"/>
                <a:cs typeface="Arial"/>
              </a:rPr>
              <a:t>populo sea </a:t>
            </a:r>
            <a:r>
              <a:rPr sz="2000" spc="11" dirty="0">
                <a:solidFill>
                  <a:srgbClr val="414042"/>
                </a:solidFill>
                <a:latin typeface="Arial"/>
                <a:cs typeface="Arial"/>
              </a:rPr>
              <a:t>ea. In vero </a:t>
            </a:r>
            <a:r>
              <a:rPr sz="2000" spc="21" dirty="0">
                <a:solidFill>
                  <a:srgbClr val="414042"/>
                </a:solidFill>
                <a:latin typeface="Arial"/>
                <a:cs typeface="Arial"/>
              </a:rPr>
              <a:t>omnesque eam. Eu </a:t>
            </a:r>
            <a:r>
              <a:rPr sz="2000" spc="11" dirty="0">
                <a:solidFill>
                  <a:srgbClr val="414042"/>
                </a:solidFill>
                <a:latin typeface="Arial"/>
                <a:cs typeface="Arial"/>
              </a:rPr>
              <a:t>vulputate interesset quo,  </a:t>
            </a:r>
            <a:r>
              <a:rPr sz="2000" spc="21" dirty="0">
                <a:solidFill>
                  <a:srgbClr val="414042"/>
                </a:solidFill>
                <a:latin typeface="Arial"/>
                <a:cs typeface="Arial"/>
              </a:rPr>
              <a:t>vim ut </a:t>
            </a:r>
            <a:r>
              <a:rPr sz="2000" spc="11" dirty="0">
                <a:solidFill>
                  <a:srgbClr val="414042"/>
                </a:solidFill>
                <a:latin typeface="Arial"/>
                <a:cs typeface="Arial"/>
              </a:rPr>
              <a:t>vitae </a:t>
            </a:r>
            <a:r>
              <a:rPr sz="2000" dirty="0">
                <a:solidFill>
                  <a:srgbClr val="414042"/>
                </a:solidFill>
                <a:latin typeface="Arial"/>
                <a:cs typeface="Arial"/>
              </a:rPr>
              <a:t>altera </a:t>
            </a:r>
            <a:r>
              <a:rPr sz="2000" spc="11" dirty="0">
                <a:solidFill>
                  <a:srgbClr val="414042"/>
                </a:solidFill>
                <a:latin typeface="Arial"/>
                <a:cs typeface="Arial"/>
              </a:rPr>
              <a:t>sanctus, </a:t>
            </a:r>
            <a:r>
              <a:rPr sz="2000" spc="21" dirty="0">
                <a:solidFill>
                  <a:srgbClr val="414042"/>
                </a:solidFill>
                <a:latin typeface="Arial"/>
                <a:cs typeface="Arial"/>
              </a:rPr>
              <a:t>vim </a:t>
            </a:r>
            <a:r>
              <a:rPr sz="2000" spc="11" dirty="0">
                <a:solidFill>
                  <a:srgbClr val="414042"/>
                </a:solidFill>
                <a:latin typeface="Arial"/>
                <a:cs typeface="Arial"/>
              </a:rPr>
              <a:t>et laudem</a:t>
            </a:r>
            <a:r>
              <a:rPr sz="2000" spc="85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2000" spc="11" dirty="0">
                <a:solidFill>
                  <a:srgbClr val="414042"/>
                </a:solidFill>
                <a:latin typeface="Arial"/>
                <a:cs typeface="Arial"/>
              </a:rPr>
              <a:t>splendide.</a:t>
            </a:r>
            <a:endParaRPr sz="2000" dirty="0">
              <a:latin typeface="Arial"/>
              <a:cs typeface="Arial"/>
            </a:endParaRPr>
          </a:p>
        </p:txBody>
      </p:sp>
      <p:sp>
        <p:nvSpPr>
          <p:cNvPr id="18" name="object 10">
            <a:extLst>
              <a:ext uri="{FF2B5EF4-FFF2-40B4-BE49-F238E27FC236}">
                <a16:creationId xmlns:a16="http://schemas.microsoft.com/office/drawing/2014/main" id="{AF85DA94-C1EB-8148-AB73-A1D4F0C942D3}"/>
              </a:ext>
            </a:extLst>
          </p:cNvPr>
          <p:cNvSpPr txBox="1"/>
          <p:nvPr/>
        </p:nvSpPr>
        <p:spPr>
          <a:xfrm>
            <a:off x="33952994" y="22880235"/>
            <a:ext cx="7722465" cy="1747875"/>
          </a:xfrm>
          <a:prstGeom prst="rect">
            <a:avLst/>
          </a:prstGeom>
        </p:spPr>
        <p:txBody>
          <a:bodyPr vert="horz" wrap="square" lIns="0" tIns="220306" rIns="0" bIns="0" rtlCol="0">
            <a:spAutoFit/>
          </a:bodyPr>
          <a:lstStyle/>
          <a:p>
            <a:pPr marL="27032">
              <a:spcBef>
                <a:spcPts val="1735"/>
              </a:spcBef>
            </a:pPr>
            <a:r>
              <a:rPr sz="3000" b="1" spc="-11" dirty="0">
                <a:solidFill>
                  <a:srgbClr val="414042"/>
                </a:solidFill>
                <a:latin typeface="Arial"/>
                <a:cs typeface="Arial"/>
              </a:rPr>
              <a:t>References</a:t>
            </a:r>
            <a:endParaRPr sz="3000" dirty="0">
              <a:latin typeface="Arial"/>
              <a:cs typeface="Arial"/>
            </a:endParaRPr>
          </a:p>
          <a:p>
            <a:pPr marL="27032" marR="10813">
              <a:lnSpc>
                <a:spcPct val="104400"/>
              </a:lnSpc>
              <a:spcBef>
                <a:spcPts val="1000"/>
              </a:spcBef>
            </a:pPr>
            <a:r>
              <a:rPr sz="2000" spc="21" dirty="0">
                <a:solidFill>
                  <a:srgbClr val="414042"/>
                </a:solidFill>
                <a:latin typeface="Arial"/>
                <a:cs typeface="Arial"/>
              </a:rPr>
              <a:t>Lorem </a:t>
            </a:r>
            <a:r>
              <a:rPr sz="2000" spc="11" dirty="0">
                <a:solidFill>
                  <a:srgbClr val="414042"/>
                </a:solidFill>
                <a:latin typeface="Arial"/>
                <a:cs typeface="Arial"/>
              </a:rPr>
              <a:t>ipsum dolor </a:t>
            </a:r>
            <a:r>
              <a:rPr sz="2000" dirty="0">
                <a:solidFill>
                  <a:srgbClr val="414042"/>
                </a:solidFill>
                <a:latin typeface="Arial"/>
                <a:cs typeface="Arial"/>
              </a:rPr>
              <a:t>sit </a:t>
            </a:r>
            <a:r>
              <a:rPr sz="2000" spc="11" dirty="0">
                <a:solidFill>
                  <a:srgbClr val="414042"/>
                </a:solidFill>
                <a:latin typeface="Arial"/>
                <a:cs typeface="Arial"/>
              </a:rPr>
              <a:t>amet, at </a:t>
            </a:r>
            <a:r>
              <a:rPr sz="2000" dirty="0">
                <a:solidFill>
                  <a:srgbClr val="414042"/>
                </a:solidFill>
                <a:latin typeface="Arial"/>
                <a:cs typeface="Arial"/>
              </a:rPr>
              <a:t>elitr </a:t>
            </a:r>
            <a:r>
              <a:rPr sz="2000" spc="11" dirty="0">
                <a:solidFill>
                  <a:srgbClr val="414042"/>
                </a:solidFill>
                <a:latin typeface="Arial"/>
                <a:cs typeface="Arial"/>
              </a:rPr>
              <a:t>vivendum </a:t>
            </a:r>
            <a:r>
              <a:rPr sz="2000" spc="21" dirty="0">
                <a:solidFill>
                  <a:srgbClr val="414042"/>
                </a:solidFill>
                <a:latin typeface="Arial"/>
                <a:cs typeface="Arial"/>
              </a:rPr>
              <a:t>indoctum </a:t>
            </a:r>
            <a:r>
              <a:rPr sz="2000" dirty="0">
                <a:solidFill>
                  <a:srgbClr val="414042"/>
                </a:solidFill>
                <a:latin typeface="Arial"/>
                <a:cs typeface="Arial"/>
              </a:rPr>
              <a:t>sit, </a:t>
            </a:r>
            <a:r>
              <a:rPr sz="2000" spc="11" dirty="0">
                <a:solidFill>
                  <a:srgbClr val="414042"/>
                </a:solidFill>
                <a:latin typeface="Arial"/>
                <a:cs typeface="Arial"/>
              </a:rPr>
              <a:t>fugit  </a:t>
            </a:r>
            <a:r>
              <a:rPr sz="2000" spc="21" dirty="0">
                <a:solidFill>
                  <a:srgbClr val="414042"/>
                </a:solidFill>
                <a:latin typeface="Arial"/>
                <a:cs typeface="Arial"/>
              </a:rPr>
              <a:t>populo sea </a:t>
            </a:r>
            <a:r>
              <a:rPr sz="2000" spc="11" dirty="0">
                <a:solidFill>
                  <a:srgbClr val="414042"/>
                </a:solidFill>
                <a:latin typeface="Arial"/>
                <a:cs typeface="Arial"/>
              </a:rPr>
              <a:t>ea. In vero </a:t>
            </a:r>
            <a:r>
              <a:rPr sz="2000" spc="21" dirty="0">
                <a:solidFill>
                  <a:srgbClr val="414042"/>
                </a:solidFill>
                <a:latin typeface="Arial"/>
                <a:cs typeface="Arial"/>
              </a:rPr>
              <a:t>omnesque eam. Eu </a:t>
            </a:r>
            <a:r>
              <a:rPr sz="2000" spc="11" dirty="0">
                <a:solidFill>
                  <a:srgbClr val="414042"/>
                </a:solidFill>
                <a:latin typeface="Arial"/>
                <a:cs typeface="Arial"/>
              </a:rPr>
              <a:t>vulputate interesset quo,  </a:t>
            </a:r>
            <a:r>
              <a:rPr sz="2000" spc="21" dirty="0">
                <a:solidFill>
                  <a:srgbClr val="414042"/>
                </a:solidFill>
                <a:latin typeface="Arial"/>
                <a:cs typeface="Arial"/>
              </a:rPr>
              <a:t>vim ut </a:t>
            </a:r>
            <a:r>
              <a:rPr sz="2000" spc="11" dirty="0">
                <a:solidFill>
                  <a:srgbClr val="414042"/>
                </a:solidFill>
                <a:latin typeface="Arial"/>
                <a:cs typeface="Arial"/>
              </a:rPr>
              <a:t>vitae </a:t>
            </a:r>
            <a:r>
              <a:rPr sz="2000" dirty="0">
                <a:solidFill>
                  <a:srgbClr val="414042"/>
                </a:solidFill>
                <a:latin typeface="Arial"/>
                <a:cs typeface="Arial"/>
              </a:rPr>
              <a:t>altera </a:t>
            </a:r>
            <a:r>
              <a:rPr sz="2000" spc="11" dirty="0">
                <a:solidFill>
                  <a:srgbClr val="414042"/>
                </a:solidFill>
                <a:latin typeface="Arial"/>
                <a:cs typeface="Arial"/>
              </a:rPr>
              <a:t>sanctus, </a:t>
            </a:r>
            <a:r>
              <a:rPr sz="2000" spc="21" dirty="0">
                <a:solidFill>
                  <a:srgbClr val="414042"/>
                </a:solidFill>
                <a:latin typeface="Arial"/>
                <a:cs typeface="Arial"/>
              </a:rPr>
              <a:t>vim </a:t>
            </a:r>
            <a:r>
              <a:rPr sz="2000" spc="11" dirty="0">
                <a:solidFill>
                  <a:srgbClr val="414042"/>
                </a:solidFill>
                <a:latin typeface="Arial"/>
                <a:cs typeface="Arial"/>
              </a:rPr>
              <a:t>et laudem</a:t>
            </a:r>
            <a:r>
              <a:rPr sz="2000" spc="85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2000" spc="11" dirty="0">
                <a:solidFill>
                  <a:srgbClr val="414042"/>
                </a:solidFill>
                <a:latin typeface="Arial"/>
                <a:cs typeface="Arial"/>
              </a:rPr>
              <a:t>splendide.</a:t>
            </a:r>
            <a:endParaRPr sz="2000" dirty="0">
              <a:latin typeface="Arial"/>
              <a:cs typeface="Arial"/>
            </a:endParaRPr>
          </a:p>
        </p:txBody>
      </p:sp>
      <p:sp>
        <p:nvSpPr>
          <p:cNvPr id="8" name="object 22">
            <a:extLst>
              <a:ext uri="{FF2B5EF4-FFF2-40B4-BE49-F238E27FC236}">
                <a16:creationId xmlns:a16="http://schemas.microsoft.com/office/drawing/2014/main" id="{9297DF2A-894E-2C7C-5E6A-8259A38B3690}"/>
              </a:ext>
            </a:extLst>
          </p:cNvPr>
          <p:cNvSpPr txBox="1"/>
          <p:nvPr/>
        </p:nvSpPr>
        <p:spPr>
          <a:xfrm>
            <a:off x="12361192" y="1663672"/>
            <a:ext cx="18128635" cy="11131022"/>
          </a:xfrm>
          <a:prstGeom prst="rect">
            <a:avLst/>
          </a:prstGeom>
          <a:noFill/>
        </p:spPr>
        <p:txBody>
          <a:bodyPr vert="horz" wrap="square" lIns="0" tIns="25680" rIns="0" bIns="0" rtlCol="0">
            <a:spAutoFit/>
          </a:bodyPr>
          <a:lstStyle/>
          <a:p>
            <a:pPr marL="27032" marR="10813">
              <a:lnSpc>
                <a:spcPct val="100600"/>
              </a:lnSpc>
              <a:spcBef>
                <a:spcPts val="202"/>
              </a:spcBef>
            </a:pPr>
            <a:r>
              <a:rPr sz="12000" spc="-192" dirty="0">
                <a:solidFill>
                  <a:schemeClr val="bg1"/>
                </a:solidFill>
                <a:latin typeface="Arial"/>
                <a:cs typeface="Arial"/>
              </a:rPr>
              <a:t>Main </a:t>
            </a:r>
            <a:r>
              <a:rPr sz="12000" spc="-243" dirty="0">
                <a:solidFill>
                  <a:schemeClr val="bg1"/>
                </a:solidFill>
                <a:latin typeface="Arial"/>
                <a:cs typeface="Arial"/>
              </a:rPr>
              <a:t>finding </a:t>
            </a:r>
            <a:r>
              <a:rPr sz="12000" spc="-138" dirty="0">
                <a:solidFill>
                  <a:schemeClr val="bg1"/>
                </a:solidFill>
                <a:latin typeface="Arial"/>
                <a:cs typeface="Arial"/>
              </a:rPr>
              <a:t>goes </a:t>
            </a:r>
            <a:r>
              <a:rPr sz="12000" spc="-255" dirty="0">
                <a:solidFill>
                  <a:schemeClr val="bg1"/>
                </a:solidFill>
                <a:latin typeface="Arial"/>
                <a:cs typeface="Arial"/>
              </a:rPr>
              <a:t>here,  translated into </a:t>
            </a:r>
            <a:r>
              <a:rPr sz="12000" spc="-234" dirty="0">
                <a:solidFill>
                  <a:schemeClr val="bg1"/>
                </a:solidFill>
                <a:latin typeface="Arial"/>
                <a:cs typeface="Arial"/>
              </a:rPr>
              <a:t>plain </a:t>
            </a:r>
            <a:r>
              <a:rPr sz="12000" spc="-287" dirty="0">
                <a:solidFill>
                  <a:schemeClr val="bg1"/>
                </a:solidFill>
                <a:latin typeface="Arial"/>
                <a:cs typeface="Arial"/>
              </a:rPr>
              <a:t>English.  </a:t>
            </a:r>
            <a:r>
              <a:rPr sz="12000" spc="-96" dirty="0">
                <a:solidFill>
                  <a:schemeClr val="bg1"/>
                </a:solidFill>
                <a:latin typeface="Arial Black"/>
                <a:cs typeface="Arial Black"/>
              </a:rPr>
              <a:t>Emphasise</a:t>
            </a:r>
            <a:r>
              <a:rPr sz="12000" b="1" spc="-96" dirty="0">
                <a:solidFill>
                  <a:schemeClr val="bg1"/>
                </a:solidFill>
                <a:latin typeface="Arial Black"/>
                <a:cs typeface="Arial Black"/>
              </a:rPr>
              <a:t> </a:t>
            </a:r>
            <a:r>
              <a:rPr sz="12000" spc="-160" dirty="0">
                <a:solidFill>
                  <a:schemeClr val="bg1"/>
                </a:solidFill>
                <a:latin typeface="Arial"/>
                <a:cs typeface="Arial"/>
              </a:rPr>
              <a:t>the </a:t>
            </a:r>
            <a:r>
              <a:rPr sz="12000" spc="-170" dirty="0">
                <a:solidFill>
                  <a:schemeClr val="bg1"/>
                </a:solidFill>
                <a:latin typeface="Arial"/>
                <a:cs typeface="Arial"/>
              </a:rPr>
              <a:t>important  </a:t>
            </a:r>
            <a:r>
              <a:rPr sz="12000" spc="-202" dirty="0">
                <a:solidFill>
                  <a:schemeClr val="bg1"/>
                </a:solidFill>
                <a:latin typeface="Arial"/>
                <a:cs typeface="Arial"/>
              </a:rPr>
              <a:t>words </a:t>
            </a:r>
            <a:r>
              <a:rPr sz="12000" spc="-96" dirty="0">
                <a:solidFill>
                  <a:schemeClr val="bg1"/>
                </a:solidFill>
                <a:latin typeface="Arial"/>
                <a:cs typeface="Arial"/>
              </a:rPr>
              <a:t>or </a:t>
            </a:r>
            <a:r>
              <a:rPr sz="12000" spc="-243" dirty="0">
                <a:solidFill>
                  <a:schemeClr val="bg1"/>
                </a:solidFill>
                <a:latin typeface="Arial Black"/>
                <a:cs typeface="Arial Black"/>
              </a:rPr>
              <a:t>key</a:t>
            </a:r>
            <a:r>
              <a:rPr sz="12000" spc="298" dirty="0">
                <a:solidFill>
                  <a:schemeClr val="bg1"/>
                </a:solidFill>
                <a:latin typeface="Arial Black"/>
                <a:cs typeface="Arial Black"/>
              </a:rPr>
              <a:t> </a:t>
            </a:r>
            <a:r>
              <a:rPr sz="12000" spc="-106" dirty="0">
                <a:solidFill>
                  <a:schemeClr val="bg1"/>
                </a:solidFill>
                <a:latin typeface="Arial Black"/>
                <a:cs typeface="Arial Black"/>
              </a:rPr>
              <a:t>mes</a:t>
            </a:r>
            <a:r>
              <a:rPr lang="en-US" sz="12000" spc="-106" dirty="0">
                <a:solidFill>
                  <a:schemeClr val="bg1"/>
                </a:solidFill>
                <a:latin typeface="Arial Black"/>
                <a:cs typeface="Arial Black"/>
              </a:rPr>
              <a:t>s</a:t>
            </a:r>
            <a:r>
              <a:rPr sz="12000" spc="-106" dirty="0">
                <a:solidFill>
                  <a:schemeClr val="bg1"/>
                </a:solidFill>
                <a:latin typeface="Arial Black"/>
                <a:cs typeface="Arial Black"/>
              </a:rPr>
              <a:t>age</a:t>
            </a:r>
            <a:endParaRPr sz="12000" dirty="0">
              <a:solidFill>
                <a:schemeClr val="bg1"/>
              </a:solidFill>
              <a:latin typeface="Arial Black"/>
              <a:cs typeface="Arial Black"/>
            </a:endParaRPr>
          </a:p>
          <a:p>
            <a:pPr marL="27032">
              <a:spcBef>
                <a:spcPts val="96"/>
              </a:spcBef>
            </a:pPr>
            <a:r>
              <a:rPr sz="12000" spc="-170" dirty="0">
                <a:solidFill>
                  <a:schemeClr val="bg1"/>
                </a:solidFill>
                <a:latin typeface="Arial"/>
                <a:cs typeface="Arial"/>
              </a:rPr>
              <a:t>for more </a:t>
            </a:r>
            <a:r>
              <a:rPr sz="12000" spc="-213" dirty="0">
                <a:solidFill>
                  <a:schemeClr val="bg1"/>
                </a:solidFill>
                <a:latin typeface="Arial"/>
                <a:cs typeface="Arial"/>
              </a:rPr>
              <a:t>impact</a:t>
            </a:r>
            <a:r>
              <a:rPr sz="12000" spc="372" dirty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sz="12000" spc="-170" dirty="0">
                <a:solidFill>
                  <a:schemeClr val="bg1"/>
                </a:solidFill>
                <a:latin typeface="Arial"/>
                <a:cs typeface="Arial"/>
              </a:rPr>
              <a:t>and</a:t>
            </a:r>
            <a:endParaRPr sz="12000" dirty="0">
              <a:solidFill>
                <a:schemeClr val="bg1"/>
              </a:solidFill>
              <a:latin typeface="Arial"/>
              <a:cs typeface="Arial"/>
            </a:endParaRPr>
          </a:p>
          <a:p>
            <a:pPr marL="27032">
              <a:spcBef>
                <a:spcPts val="85"/>
              </a:spcBef>
            </a:pPr>
            <a:r>
              <a:rPr sz="12000" spc="-202" dirty="0">
                <a:solidFill>
                  <a:schemeClr val="bg1"/>
                </a:solidFill>
                <a:latin typeface="Arial Black"/>
                <a:cs typeface="Arial Black"/>
              </a:rPr>
              <a:t>readability</a:t>
            </a:r>
            <a:r>
              <a:rPr sz="12000" spc="-202" dirty="0">
                <a:solidFill>
                  <a:schemeClr val="bg1"/>
                </a:solidFill>
                <a:latin typeface="Arial"/>
                <a:cs typeface="Arial"/>
              </a:rPr>
              <a:t>.</a:t>
            </a:r>
            <a:endParaRPr sz="12000" dirty="0">
              <a:solidFill>
                <a:schemeClr val="bg1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8223229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>
            <a:extLst>
              <a:ext uri="{FF2B5EF4-FFF2-40B4-BE49-F238E27FC236}">
                <a16:creationId xmlns:a16="http://schemas.microsoft.com/office/drawing/2014/main" id="{A6B3CB4A-902D-3E4C-8459-385EEF5FBB62}"/>
              </a:ext>
            </a:extLst>
          </p:cNvPr>
          <p:cNvSpPr txBox="1"/>
          <p:nvPr/>
        </p:nvSpPr>
        <p:spPr>
          <a:xfrm>
            <a:off x="1239078" y="1054449"/>
            <a:ext cx="7612537" cy="2750459"/>
          </a:xfrm>
          <a:prstGeom prst="rect">
            <a:avLst/>
          </a:prstGeom>
        </p:spPr>
        <p:txBody>
          <a:bodyPr vert="horz" wrap="square" lIns="0" tIns="25680" rIns="0" bIns="0" rtlCol="0">
            <a:spAutoFit/>
          </a:bodyPr>
          <a:lstStyle/>
          <a:p>
            <a:pPr marL="27032" marR="10813">
              <a:lnSpc>
                <a:spcPct val="101200"/>
              </a:lnSpc>
              <a:spcBef>
                <a:spcPts val="202"/>
              </a:spcBef>
            </a:pPr>
            <a:r>
              <a:rPr sz="4200" b="1" spc="11" dirty="0">
                <a:solidFill>
                  <a:srgbClr val="414042"/>
                </a:solidFill>
                <a:latin typeface="Arial Black"/>
                <a:cs typeface="Arial Black"/>
              </a:rPr>
              <a:t>Short/punchy </a:t>
            </a:r>
            <a:r>
              <a:rPr sz="4200" b="1" dirty="0">
                <a:solidFill>
                  <a:srgbClr val="414042"/>
                </a:solidFill>
                <a:latin typeface="Arial Black"/>
                <a:cs typeface="Arial Black"/>
              </a:rPr>
              <a:t>title</a:t>
            </a:r>
            <a:r>
              <a:rPr sz="4200" b="1" spc="-117" dirty="0">
                <a:solidFill>
                  <a:srgbClr val="414042"/>
                </a:solidFill>
                <a:latin typeface="Arial Black"/>
                <a:cs typeface="Arial Black"/>
              </a:rPr>
              <a:t> </a:t>
            </a:r>
            <a:r>
              <a:rPr sz="4200" b="1" dirty="0">
                <a:solidFill>
                  <a:srgbClr val="414042"/>
                </a:solidFill>
                <a:latin typeface="Arial Black"/>
                <a:cs typeface="Arial Black"/>
              </a:rPr>
              <a:t>for  </a:t>
            </a:r>
            <a:r>
              <a:rPr sz="4200" b="1" spc="-21" dirty="0">
                <a:solidFill>
                  <a:srgbClr val="414042"/>
                </a:solidFill>
                <a:latin typeface="Arial Black"/>
                <a:cs typeface="Arial Black"/>
              </a:rPr>
              <a:t>your </a:t>
            </a:r>
            <a:r>
              <a:rPr sz="4200" b="1" spc="-11" dirty="0">
                <a:solidFill>
                  <a:srgbClr val="414042"/>
                </a:solidFill>
                <a:latin typeface="Arial Black"/>
                <a:cs typeface="Arial Black"/>
              </a:rPr>
              <a:t>poster</a:t>
            </a:r>
            <a:r>
              <a:rPr sz="4200" b="1" spc="11" dirty="0">
                <a:solidFill>
                  <a:srgbClr val="414042"/>
                </a:solidFill>
                <a:latin typeface="Arial Black"/>
                <a:cs typeface="Arial Black"/>
              </a:rPr>
              <a:t> </a:t>
            </a:r>
            <a:r>
              <a:rPr sz="4200" b="1" dirty="0">
                <a:solidFill>
                  <a:srgbClr val="414042"/>
                </a:solidFill>
                <a:latin typeface="Arial Black"/>
                <a:cs typeface="Arial Black"/>
              </a:rPr>
              <a:t>here:</a:t>
            </a:r>
            <a:endParaRPr sz="4200" dirty="0">
              <a:latin typeface="Arial Black"/>
              <a:cs typeface="Arial Black"/>
            </a:endParaRPr>
          </a:p>
          <a:p>
            <a:pPr marL="27032" marR="935305">
              <a:lnSpc>
                <a:spcPct val="101200"/>
              </a:lnSpc>
              <a:spcBef>
                <a:spcPts val="1213"/>
              </a:spcBef>
            </a:pPr>
            <a:r>
              <a:rPr sz="4200" spc="-53" dirty="0">
                <a:solidFill>
                  <a:srgbClr val="414042"/>
                </a:solidFill>
                <a:latin typeface="Arial"/>
                <a:cs typeface="Arial"/>
              </a:rPr>
              <a:t>Subtitle </a:t>
            </a:r>
            <a:r>
              <a:rPr sz="4200" spc="-32" dirty="0">
                <a:solidFill>
                  <a:srgbClr val="414042"/>
                </a:solidFill>
                <a:latin typeface="Arial"/>
                <a:cs typeface="Arial"/>
              </a:rPr>
              <a:t>for </a:t>
            </a:r>
            <a:r>
              <a:rPr sz="4200" spc="-53" dirty="0">
                <a:solidFill>
                  <a:srgbClr val="414042"/>
                </a:solidFill>
                <a:latin typeface="Arial"/>
                <a:cs typeface="Arial"/>
              </a:rPr>
              <a:t>your </a:t>
            </a:r>
            <a:r>
              <a:rPr sz="4200" spc="-43" dirty="0">
                <a:solidFill>
                  <a:srgbClr val="414042"/>
                </a:solidFill>
                <a:latin typeface="Arial"/>
                <a:cs typeface="Arial"/>
              </a:rPr>
              <a:t>poster </a:t>
            </a:r>
            <a:br>
              <a:rPr lang="en-AU" sz="4200" spc="-43" dirty="0">
                <a:solidFill>
                  <a:srgbClr val="414042"/>
                </a:solidFill>
                <a:latin typeface="Arial"/>
                <a:cs typeface="Arial"/>
              </a:rPr>
            </a:br>
            <a:r>
              <a:rPr sz="4200" spc="-43" dirty="0">
                <a:solidFill>
                  <a:srgbClr val="414042"/>
                </a:solidFill>
                <a:latin typeface="Arial"/>
                <a:cs typeface="Arial"/>
              </a:rPr>
              <a:t>to </a:t>
            </a:r>
            <a:r>
              <a:rPr sz="4200" spc="-53" dirty="0">
                <a:solidFill>
                  <a:srgbClr val="414042"/>
                </a:solidFill>
                <a:latin typeface="Arial"/>
                <a:cs typeface="Arial"/>
              </a:rPr>
              <a:t>follow</a:t>
            </a:r>
            <a:r>
              <a:rPr sz="4200" spc="43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4200" spc="-53" dirty="0">
                <a:solidFill>
                  <a:srgbClr val="414042"/>
                </a:solidFill>
                <a:latin typeface="Arial"/>
                <a:cs typeface="Arial"/>
              </a:rPr>
              <a:t>here.</a:t>
            </a:r>
            <a:endParaRPr sz="4200" dirty="0">
              <a:latin typeface="Arial"/>
              <a:cs typeface="Arial"/>
            </a:endParaRPr>
          </a:p>
        </p:txBody>
      </p:sp>
      <p:sp>
        <p:nvSpPr>
          <p:cNvPr id="3" name="object 3">
            <a:extLst>
              <a:ext uri="{FF2B5EF4-FFF2-40B4-BE49-F238E27FC236}">
                <a16:creationId xmlns:a16="http://schemas.microsoft.com/office/drawing/2014/main" id="{68DA34B6-A00A-3D44-91C2-4ABDE809D660}"/>
              </a:ext>
            </a:extLst>
          </p:cNvPr>
          <p:cNvSpPr txBox="1"/>
          <p:nvPr/>
        </p:nvSpPr>
        <p:spPr>
          <a:xfrm>
            <a:off x="1239075" y="7348589"/>
            <a:ext cx="7612539" cy="1797342"/>
          </a:xfrm>
          <a:prstGeom prst="rect">
            <a:avLst/>
          </a:prstGeom>
        </p:spPr>
        <p:txBody>
          <a:bodyPr vert="horz" wrap="square" lIns="0" tIns="327080" rIns="0" bIns="0" rtlCol="0">
            <a:spAutoFit/>
          </a:bodyPr>
          <a:lstStyle/>
          <a:p>
            <a:pPr marL="27032">
              <a:spcBef>
                <a:spcPts val="2575"/>
              </a:spcBef>
            </a:pPr>
            <a:r>
              <a:rPr sz="4200" b="1" spc="-43" dirty="0">
                <a:solidFill>
                  <a:srgbClr val="414042"/>
                </a:solidFill>
                <a:latin typeface="Arial Black"/>
                <a:cs typeface="Arial Black"/>
              </a:rPr>
              <a:t>Introduction</a:t>
            </a:r>
            <a:endParaRPr sz="4200" dirty="0">
              <a:latin typeface="Arial Black"/>
              <a:cs typeface="Arial Black"/>
            </a:endParaRPr>
          </a:p>
          <a:p>
            <a:pPr marL="27032" marR="10813">
              <a:lnSpc>
                <a:spcPct val="103299"/>
              </a:lnSpc>
              <a:spcBef>
                <a:spcPts val="1203"/>
              </a:spcBef>
            </a:pPr>
            <a:r>
              <a:rPr sz="2200" spc="32" dirty="0">
                <a:solidFill>
                  <a:srgbClr val="414042"/>
                </a:solidFill>
                <a:latin typeface="Arial"/>
                <a:cs typeface="Arial"/>
              </a:rPr>
              <a:t>Who </a:t>
            </a:r>
            <a:r>
              <a:rPr sz="2200" spc="11" dirty="0">
                <a:solidFill>
                  <a:srgbClr val="414042"/>
                </a:solidFill>
                <a:latin typeface="Arial"/>
                <a:cs typeface="Arial"/>
              </a:rPr>
              <a:t>cares? Explain why </a:t>
            </a:r>
            <a:r>
              <a:rPr sz="2200" dirty="0">
                <a:solidFill>
                  <a:srgbClr val="414042"/>
                </a:solidFill>
                <a:latin typeface="Arial"/>
                <a:cs typeface="Arial"/>
              </a:rPr>
              <a:t>your study </a:t>
            </a:r>
            <a:r>
              <a:rPr sz="2200" spc="11" dirty="0">
                <a:solidFill>
                  <a:srgbClr val="414042"/>
                </a:solidFill>
                <a:latin typeface="Arial"/>
                <a:cs typeface="Arial"/>
              </a:rPr>
              <a:t>matters in the </a:t>
            </a:r>
            <a:r>
              <a:rPr sz="2200" dirty="0">
                <a:solidFill>
                  <a:srgbClr val="414042"/>
                </a:solidFill>
                <a:latin typeface="Arial"/>
                <a:cs typeface="Arial"/>
              </a:rPr>
              <a:t>fastest,  </a:t>
            </a:r>
            <a:r>
              <a:rPr sz="2200" spc="11" dirty="0">
                <a:solidFill>
                  <a:srgbClr val="414042"/>
                </a:solidFill>
                <a:latin typeface="Arial"/>
                <a:cs typeface="Arial"/>
              </a:rPr>
              <a:t>most brutal </a:t>
            </a:r>
            <a:r>
              <a:rPr sz="2200" dirty="0">
                <a:solidFill>
                  <a:srgbClr val="414042"/>
                </a:solidFill>
                <a:latin typeface="Arial"/>
                <a:cs typeface="Arial"/>
              </a:rPr>
              <a:t>way </a:t>
            </a:r>
            <a:r>
              <a:rPr sz="2200" spc="11" dirty="0">
                <a:solidFill>
                  <a:srgbClr val="414042"/>
                </a:solidFill>
                <a:latin typeface="Arial"/>
                <a:cs typeface="Arial"/>
              </a:rPr>
              <a:t>possible </a:t>
            </a:r>
            <a:r>
              <a:rPr sz="2200" dirty="0">
                <a:solidFill>
                  <a:srgbClr val="414042"/>
                </a:solidFill>
                <a:latin typeface="Arial"/>
                <a:cs typeface="Arial"/>
              </a:rPr>
              <a:t>(feel </a:t>
            </a:r>
            <a:r>
              <a:rPr sz="2200" spc="11" dirty="0">
                <a:solidFill>
                  <a:srgbClr val="414042"/>
                </a:solidFill>
                <a:latin typeface="Arial"/>
                <a:cs typeface="Arial"/>
              </a:rPr>
              <a:t>free </a:t>
            </a:r>
            <a:r>
              <a:rPr sz="2200" dirty="0">
                <a:solidFill>
                  <a:srgbClr val="414042"/>
                </a:solidFill>
                <a:latin typeface="Arial"/>
                <a:cs typeface="Arial"/>
              </a:rPr>
              <a:t>to </a:t>
            </a:r>
            <a:r>
              <a:rPr sz="2200" spc="11" dirty="0">
                <a:solidFill>
                  <a:srgbClr val="414042"/>
                </a:solidFill>
                <a:latin typeface="Arial"/>
                <a:cs typeface="Arial"/>
              </a:rPr>
              <a:t>add</a:t>
            </a:r>
            <a:r>
              <a:rPr sz="2200" spc="21" dirty="0">
                <a:solidFill>
                  <a:srgbClr val="414042"/>
                </a:solidFill>
                <a:latin typeface="Arial"/>
                <a:cs typeface="Arial"/>
              </a:rPr>
              <a:t> graphics!)</a:t>
            </a:r>
            <a:endParaRPr sz="2200" dirty="0">
              <a:latin typeface="Arial"/>
              <a:cs typeface="Arial"/>
            </a:endParaRPr>
          </a:p>
        </p:txBody>
      </p:sp>
      <p:sp>
        <p:nvSpPr>
          <p:cNvPr id="4" name="object 4">
            <a:extLst>
              <a:ext uri="{FF2B5EF4-FFF2-40B4-BE49-F238E27FC236}">
                <a16:creationId xmlns:a16="http://schemas.microsoft.com/office/drawing/2014/main" id="{5617E7EE-FCE4-4146-841E-2E7723311821}"/>
              </a:ext>
            </a:extLst>
          </p:cNvPr>
          <p:cNvSpPr txBox="1"/>
          <p:nvPr/>
        </p:nvSpPr>
        <p:spPr>
          <a:xfrm>
            <a:off x="1239074" y="12487555"/>
            <a:ext cx="7612541" cy="3385901"/>
          </a:xfrm>
          <a:prstGeom prst="rect">
            <a:avLst/>
          </a:prstGeom>
        </p:spPr>
        <p:txBody>
          <a:bodyPr vert="horz" wrap="square" lIns="0" tIns="325729" rIns="0" bIns="0" rtlCol="0">
            <a:spAutoFit/>
          </a:bodyPr>
          <a:lstStyle/>
          <a:p>
            <a:pPr marL="27032">
              <a:spcBef>
                <a:spcPts val="2565"/>
              </a:spcBef>
            </a:pPr>
            <a:r>
              <a:rPr sz="4200" b="1" spc="-21" dirty="0">
                <a:solidFill>
                  <a:srgbClr val="414042"/>
                </a:solidFill>
                <a:latin typeface="Arial Black"/>
                <a:cs typeface="Arial Black"/>
              </a:rPr>
              <a:t>Methods</a:t>
            </a:r>
            <a:endParaRPr sz="4200" dirty="0">
              <a:latin typeface="Arial Black"/>
              <a:cs typeface="Arial Black"/>
            </a:endParaRPr>
          </a:p>
          <a:p>
            <a:pPr marL="27032" marR="75689">
              <a:lnSpc>
                <a:spcPct val="103299"/>
              </a:lnSpc>
              <a:spcBef>
                <a:spcPts val="1213"/>
              </a:spcBef>
            </a:pPr>
            <a:r>
              <a:rPr sz="2200" spc="11" dirty="0">
                <a:solidFill>
                  <a:srgbClr val="414042"/>
                </a:solidFill>
                <a:latin typeface="Arial"/>
                <a:cs typeface="Arial"/>
              </a:rPr>
              <a:t>Explain the methods </a:t>
            </a:r>
            <a:r>
              <a:rPr sz="2200" dirty="0">
                <a:solidFill>
                  <a:srgbClr val="414042"/>
                </a:solidFill>
                <a:latin typeface="Arial"/>
                <a:cs typeface="Arial"/>
              </a:rPr>
              <a:t>to your findings </a:t>
            </a:r>
            <a:br>
              <a:rPr lang="en-AU" sz="2200" dirty="0">
                <a:solidFill>
                  <a:srgbClr val="414042"/>
                </a:solidFill>
                <a:latin typeface="Arial"/>
                <a:cs typeface="Arial"/>
              </a:rPr>
            </a:br>
            <a:r>
              <a:rPr sz="2200" dirty="0">
                <a:solidFill>
                  <a:srgbClr val="414042"/>
                </a:solidFill>
                <a:latin typeface="Arial"/>
                <a:cs typeface="Arial"/>
              </a:rPr>
              <a:t>(feel </a:t>
            </a:r>
            <a:r>
              <a:rPr sz="2200" spc="11" dirty="0">
                <a:solidFill>
                  <a:srgbClr val="414042"/>
                </a:solidFill>
                <a:latin typeface="Arial"/>
                <a:cs typeface="Arial"/>
              </a:rPr>
              <a:t>free </a:t>
            </a:r>
            <a:r>
              <a:rPr sz="2200" dirty="0">
                <a:solidFill>
                  <a:srgbClr val="414042"/>
                </a:solidFill>
                <a:latin typeface="Arial"/>
                <a:cs typeface="Arial"/>
              </a:rPr>
              <a:t>to </a:t>
            </a:r>
            <a:r>
              <a:rPr sz="2200" spc="11" dirty="0">
                <a:solidFill>
                  <a:srgbClr val="414042"/>
                </a:solidFill>
                <a:latin typeface="Arial"/>
                <a:cs typeface="Arial"/>
              </a:rPr>
              <a:t>add</a:t>
            </a:r>
            <a:r>
              <a:rPr sz="2200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2200" spc="21" dirty="0">
                <a:solidFill>
                  <a:srgbClr val="414042"/>
                </a:solidFill>
                <a:latin typeface="Arial"/>
                <a:cs typeface="Arial"/>
              </a:rPr>
              <a:t>graphics!)</a:t>
            </a:r>
            <a:endParaRPr sz="2200" dirty="0">
              <a:latin typeface="Arial"/>
              <a:cs typeface="Arial"/>
            </a:endParaRPr>
          </a:p>
          <a:p>
            <a:pPr marL="386557" indent="-359525">
              <a:spcBef>
                <a:spcPts val="1288"/>
              </a:spcBef>
              <a:buAutoNum type="arabicPeriod"/>
              <a:tabLst>
                <a:tab pos="387908" algn="l"/>
              </a:tabLst>
            </a:pPr>
            <a:r>
              <a:rPr sz="2200" spc="21" dirty="0">
                <a:solidFill>
                  <a:srgbClr val="414042"/>
                </a:solidFill>
                <a:latin typeface="Arial"/>
                <a:cs typeface="Arial"/>
              </a:rPr>
              <a:t>How </a:t>
            </a:r>
            <a:r>
              <a:rPr sz="2200" dirty="0">
                <a:solidFill>
                  <a:srgbClr val="414042"/>
                </a:solidFill>
                <a:latin typeface="Arial"/>
                <a:cs typeface="Arial"/>
              </a:rPr>
              <a:t>did </a:t>
            </a:r>
            <a:r>
              <a:rPr sz="2200" spc="11" dirty="0">
                <a:solidFill>
                  <a:srgbClr val="414042"/>
                </a:solidFill>
                <a:latin typeface="Arial"/>
                <a:cs typeface="Arial"/>
              </a:rPr>
              <a:t>you find</a:t>
            </a:r>
            <a:r>
              <a:rPr sz="2200" spc="-11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2200" dirty="0">
                <a:solidFill>
                  <a:srgbClr val="414042"/>
                </a:solidFill>
                <a:latin typeface="Arial"/>
                <a:cs typeface="Arial"/>
              </a:rPr>
              <a:t>this?</a:t>
            </a:r>
            <a:endParaRPr sz="2200" dirty="0">
              <a:latin typeface="Arial"/>
              <a:cs typeface="Arial"/>
            </a:endParaRPr>
          </a:p>
          <a:p>
            <a:pPr marL="386557" indent="-359525">
              <a:spcBef>
                <a:spcPts val="85"/>
              </a:spcBef>
              <a:buAutoNum type="arabicPeriod"/>
              <a:tabLst>
                <a:tab pos="387908" algn="l"/>
              </a:tabLst>
            </a:pPr>
            <a:r>
              <a:rPr sz="2200" spc="11" dirty="0">
                <a:solidFill>
                  <a:srgbClr val="414042"/>
                </a:solidFill>
                <a:latin typeface="Arial"/>
                <a:cs typeface="Arial"/>
              </a:rPr>
              <a:t>Collected </a:t>
            </a:r>
            <a:r>
              <a:rPr sz="2200" dirty="0">
                <a:solidFill>
                  <a:srgbClr val="414042"/>
                </a:solidFill>
                <a:latin typeface="Arial"/>
                <a:cs typeface="Arial"/>
              </a:rPr>
              <a:t>(what) </a:t>
            </a:r>
            <a:r>
              <a:rPr sz="2200" spc="21" dirty="0">
                <a:solidFill>
                  <a:srgbClr val="414042"/>
                </a:solidFill>
                <a:latin typeface="Arial"/>
                <a:cs typeface="Arial"/>
              </a:rPr>
              <a:t>from</a:t>
            </a:r>
            <a:r>
              <a:rPr sz="2200" spc="-32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2200" dirty="0">
                <a:solidFill>
                  <a:srgbClr val="414042"/>
                </a:solidFill>
                <a:latin typeface="Arial"/>
                <a:cs typeface="Arial"/>
              </a:rPr>
              <a:t>(population)</a:t>
            </a:r>
            <a:endParaRPr sz="2200" dirty="0">
              <a:latin typeface="Arial"/>
              <a:cs typeface="Arial"/>
            </a:endParaRPr>
          </a:p>
          <a:p>
            <a:pPr marL="386557" indent="-359525">
              <a:spcBef>
                <a:spcPts val="85"/>
              </a:spcBef>
              <a:buAutoNum type="arabicPeriod"/>
              <a:tabLst>
                <a:tab pos="387908" algn="l"/>
              </a:tabLst>
            </a:pPr>
            <a:r>
              <a:rPr sz="2200" spc="21" dirty="0">
                <a:solidFill>
                  <a:srgbClr val="414042"/>
                </a:solidFill>
                <a:latin typeface="Arial"/>
                <a:cs typeface="Arial"/>
              </a:rPr>
              <a:t>How </a:t>
            </a:r>
            <a:r>
              <a:rPr sz="2200" spc="11" dirty="0">
                <a:solidFill>
                  <a:srgbClr val="414042"/>
                </a:solidFill>
                <a:latin typeface="Arial"/>
                <a:cs typeface="Arial"/>
              </a:rPr>
              <a:t>you </a:t>
            </a:r>
            <a:r>
              <a:rPr sz="2200" dirty="0">
                <a:solidFill>
                  <a:srgbClr val="414042"/>
                </a:solidFill>
                <a:latin typeface="Arial"/>
                <a:cs typeface="Arial"/>
              </a:rPr>
              <a:t>tested</a:t>
            </a:r>
            <a:r>
              <a:rPr sz="2200" spc="-21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2200" dirty="0">
                <a:solidFill>
                  <a:srgbClr val="414042"/>
                </a:solidFill>
                <a:latin typeface="Arial"/>
                <a:cs typeface="Arial"/>
              </a:rPr>
              <a:t>it.</a:t>
            </a:r>
            <a:endParaRPr sz="2200" dirty="0">
              <a:latin typeface="Arial"/>
              <a:cs typeface="Arial"/>
            </a:endParaRPr>
          </a:p>
          <a:p>
            <a:pPr marL="386557" indent="-359525">
              <a:spcBef>
                <a:spcPts val="85"/>
              </a:spcBef>
              <a:buAutoNum type="arabicPeriod"/>
              <a:tabLst>
                <a:tab pos="387908" algn="l"/>
              </a:tabLst>
            </a:pPr>
            <a:r>
              <a:rPr sz="2200" spc="-11" dirty="0">
                <a:solidFill>
                  <a:srgbClr val="414042"/>
                </a:solidFill>
                <a:latin typeface="Arial"/>
                <a:cs typeface="Arial"/>
              </a:rPr>
              <a:t>Illustrate </a:t>
            </a:r>
            <a:r>
              <a:rPr sz="2200" dirty="0">
                <a:solidFill>
                  <a:srgbClr val="414042"/>
                </a:solidFill>
                <a:latin typeface="Arial"/>
                <a:cs typeface="Arial"/>
              </a:rPr>
              <a:t>your </a:t>
            </a:r>
            <a:r>
              <a:rPr sz="2200" spc="11" dirty="0">
                <a:solidFill>
                  <a:srgbClr val="414042"/>
                </a:solidFill>
                <a:latin typeface="Arial"/>
                <a:cs typeface="Arial"/>
              </a:rPr>
              <a:t>methods </a:t>
            </a:r>
            <a:r>
              <a:rPr sz="2200" dirty="0">
                <a:solidFill>
                  <a:srgbClr val="414042"/>
                </a:solidFill>
                <a:latin typeface="Arial"/>
                <a:cs typeface="Arial"/>
              </a:rPr>
              <a:t>if </a:t>
            </a:r>
            <a:r>
              <a:rPr sz="2200" spc="11" dirty="0">
                <a:solidFill>
                  <a:srgbClr val="414042"/>
                </a:solidFill>
                <a:latin typeface="Arial"/>
                <a:cs typeface="Arial"/>
              </a:rPr>
              <a:t>you </a:t>
            </a:r>
            <a:r>
              <a:rPr sz="2200" spc="43" dirty="0">
                <a:solidFill>
                  <a:srgbClr val="414042"/>
                </a:solidFill>
                <a:latin typeface="Arial"/>
                <a:cs typeface="Arial"/>
              </a:rPr>
              <a:t>can!</a:t>
            </a:r>
            <a:endParaRPr sz="2200" dirty="0">
              <a:latin typeface="Arial"/>
              <a:cs typeface="Arial"/>
            </a:endParaRPr>
          </a:p>
        </p:txBody>
      </p:sp>
      <p:sp>
        <p:nvSpPr>
          <p:cNvPr id="5" name="object 5">
            <a:extLst>
              <a:ext uri="{FF2B5EF4-FFF2-40B4-BE49-F238E27FC236}">
                <a16:creationId xmlns:a16="http://schemas.microsoft.com/office/drawing/2014/main" id="{54C4519C-7656-3443-8187-526362886502}"/>
              </a:ext>
            </a:extLst>
          </p:cNvPr>
          <p:cNvSpPr txBox="1"/>
          <p:nvPr/>
        </p:nvSpPr>
        <p:spPr>
          <a:xfrm>
            <a:off x="33952994" y="1010773"/>
            <a:ext cx="7722465" cy="3309845"/>
          </a:xfrm>
          <a:prstGeom prst="rect">
            <a:avLst/>
          </a:prstGeom>
        </p:spPr>
        <p:txBody>
          <a:bodyPr vert="horz" wrap="square" lIns="0" tIns="144618" rIns="0" bIns="0" rtlCol="0">
            <a:spAutoFit/>
          </a:bodyPr>
          <a:lstStyle/>
          <a:p>
            <a:pPr marL="27032">
              <a:spcBef>
                <a:spcPts val="1139"/>
              </a:spcBef>
            </a:pPr>
            <a:r>
              <a:rPr sz="3000" b="1" spc="-11" dirty="0">
                <a:solidFill>
                  <a:srgbClr val="414042"/>
                </a:solidFill>
                <a:latin typeface="Arial Black"/>
                <a:cs typeface="Arial Black"/>
              </a:rPr>
              <a:t>Ammo</a:t>
            </a:r>
            <a:r>
              <a:rPr sz="3000" b="1" spc="-74" dirty="0">
                <a:solidFill>
                  <a:srgbClr val="414042"/>
                </a:solidFill>
                <a:latin typeface="Arial Black"/>
                <a:cs typeface="Arial Black"/>
              </a:rPr>
              <a:t> </a:t>
            </a:r>
            <a:r>
              <a:rPr sz="3000" b="1" spc="-21" dirty="0">
                <a:solidFill>
                  <a:srgbClr val="414042"/>
                </a:solidFill>
                <a:latin typeface="Arial Black"/>
                <a:cs typeface="Arial Black"/>
              </a:rPr>
              <a:t>Bar</a:t>
            </a:r>
            <a:endParaRPr sz="3000" dirty="0">
              <a:latin typeface="Arial Black"/>
              <a:cs typeface="Arial Black"/>
            </a:endParaRPr>
          </a:p>
          <a:p>
            <a:pPr marL="27032">
              <a:spcBef>
                <a:spcPts val="692"/>
              </a:spcBef>
            </a:pPr>
            <a:r>
              <a:rPr sz="2000" spc="11" dirty="0">
                <a:solidFill>
                  <a:srgbClr val="414042"/>
                </a:solidFill>
                <a:latin typeface="Arial"/>
                <a:cs typeface="Arial"/>
              </a:rPr>
              <a:t>Delete this </a:t>
            </a:r>
            <a:r>
              <a:rPr sz="2000" spc="21" dirty="0">
                <a:solidFill>
                  <a:srgbClr val="414042"/>
                </a:solidFill>
                <a:latin typeface="Arial"/>
                <a:cs typeface="Arial"/>
              </a:rPr>
              <a:t>and </a:t>
            </a:r>
            <a:r>
              <a:rPr sz="2000" spc="11" dirty="0">
                <a:solidFill>
                  <a:srgbClr val="414042"/>
                </a:solidFill>
                <a:latin typeface="Arial"/>
                <a:cs typeface="Arial"/>
              </a:rPr>
              <a:t>replace </a:t>
            </a:r>
            <a:r>
              <a:rPr sz="2000" dirty="0">
                <a:solidFill>
                  <a:srgbClr val="414042"/>
                </a:solidFill>
                <a:latin typeface="Arial"/>
                <a:cs typeface="Arial"/>
              </a:rPr>
              <a:t>it </a:t>
            </a:r>
            <a:r>
              <a:rPr sz="2000" spc="21" dirty="0">
                <a:solidFill>
                  <a:srgbClr val="414042"/>
                </a:solidFill>
                <a:latin typeface="Arial"/>
                <a:cs typeface="Arial"/>
              </a:rPr>
              <a:t>with</a:t>
            </a:r>
            <a:r>
              <a:rPr sz="2000" spc="53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2000" spc="-11" dirty="0">
                <a:solidFill>
                  <a:srgbClr val="414042"/>
                </a:solidFill>
                <a:latin typeface="Arial"/>
                <a:cs typeface="Arial"/>
              </a:rPr>
              <a:t>your…</a:t>
            </a:r>
            <a:endParaRPr lang="en-AU" sz="2000" spc="-11" dirty="0">
              <a:solidFill>
                <a:srgbClr val="414042"/>
              </a:solidFill>
              <a:latin typeface="Arial"/>
              <a:cs typeface="Arial"/>
            </a:endParaRPr>
          </a:p>
          <a:p>
            <a:pPr marL="386557" indent="-359525">
              <a:spcBef>
                <a:spcPts val="1501"/>
              </a:spcBef>
              <a:buChar char="•"/>
              <a:tabLst>
                <a:tab pos="386557" algn="l"/>
                <a:tab pos="387908" algn="l"/>
              </a:tabLst>
            </a:pPr>
            <a:r>
              <a:rPr lang="en-AU" sz="2000" spc="32" dirty="0">
                <a:solidFill>
                  <a:srgbClr val="414042"/>
                </a:solidFill>
                <a:latin typeface="Arial"/>
                <a:cs typeface="Arial"/>
              </a:rPr>
              <a:t>Extra</a:t>
            </a:r>
            <a:r>
              <a:rPr lang="en-AU" sz="2000" spc="11" dirty="0">
                <a:solidFill>
                  <a:srgbClr val="414042"/>
                </a:solidFill>
                <a:latin typeface="Arial"/>
                <a:cs typeface="Arial"/>
              </a:rPr>
              <a:t> Graphs</a:t>
            </a:r>
            <a:endParaRPr lang="en-AU" sz="2000" dirty="0">
              <a:latin typeface="Arial"/>
              <a:cs typeface="Arial"/>
            </a:endParaRPr>
          </a:p>
          <a:p>
            <a:pPr marL="386557" indent="-359525">
              <a:spcBef>
                <a:spcPts val="1309"/>
              </a:spcBef>
              <a:buChar char="•"/>
              <a:tabLst>
                <a:tab pos="386557" algn="l"/>
                <a:tab pos="387908" algn="l"/>
              </a:tabLst>
            </a:pPr>
            <a:r>
              <a:rPr lang="en-AU" sz="2000" spc="32" dirty="0">
                <a:solidFill>
                  <a:srgbClr val="414042"/>
                </a:solidFill>
                <a:latin typeface="Arial"/>
                <a:cs typeface="Arial"/>
              </a:rPr>
              <a:t>Extra</a:t>
            </a:r>
            <a:r>
              <a:rPr lang="en-AU" sz="2000" spc="11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lang="en-AU" sz="2000" spc="-11" dirty="0">
                <a:solidFill>
                  <a:srgbClr val="414042"/>
                </a:solidFill>
                <a:latin typeface="Arial"/>
                <a:cs typeface="Arial"/>
              </a:rPr>
              <a:t>Tables</a:t>
            </a:r>
            <a:endParaRPr lang="en-AU" sz="2000" dirty="0">
              <a:latin typeface="Arial"/>
              <a:cs typeface="Arial"/>
            </a:endParaRPr>
          </a:p>
          <a:p>
            <a:pPr marL="386557" indent="-359525">
              <a:spcBef>
                <a:spcPts val="1309"/>
              </a:spcBef>
              <a:buChar char="•"/>
              <a:tabLst>
                <a:tab pos="386557" algn="l"/>
                <a:tab pos="387908" algn="l"/>
              </a:tabLst>
            </a:pPr>
            <a:r>
              <a:rPr lang="en-AU" sz="2000" spc="32" dirty="0">
                <a:solidFill>
                  <a:srgbClr val="414042"/>
                </a:solidFill>
                <a:latin typeface="Arial"/>
                <a:cs typeface="Arial"/>
              </a:rPr>
              <a:t>Extra</a:t>
            </a:r>
            <a:r>
              <a:rPr lang="en-AU" sz="2000" spc="11" dirty="0">
                <a:solidFill>
                  <a:srgbClr val="414042"/>
                </a:solidFill>
                <a:latin typeface="Arial"/>
                <a:cs typeface="Arial"/>
              </a:rPr>
              <a:t> Figures</a:t>
            </a:r>
            <a:endParaRPr lang="en-AU" sz="2000" dirty="0">
              <a:latin typeface="Arial"/>
              <a:cs typeface="Arial"/>
            </a:endParaRPr>
          </a:p>
          <a:p>
            <a:pPr marL="386557" marR="10813" indent="-359525">
              <a:lnSpc>
                <a:spcPct val="104400"/>
              </a:lnSpc>
              <a:spcBef>
                <a:spcPts val="1203"/>
              </a:spcBef>
              <a:buChar char="•"/>
              <a:tabLst>
                <a:tab pos="386557" algn="l"/>
                <a:tab pos="387908" algn="l"/>
              </a:tabLst>
            </a:pPr>
            <a:r>
              <a:rPr lang="en-AU" sz="2000" spc="32" dirty="0">
                <a:solidFill>
                  <a:srgbClr val="414042"/>
                </a:solidFill>
                <a:latin typeface="Arial"/>
                <a:cs typeface="Arial"/>
              </a:rPr>
              <a:t>Extra </a:t>
            </a:r>
            <a:r>
              <a:rPr lang="en-AU" sz="2000" spc="11" dirty="0">
                <a:solidFill>
                  <a:srgbClr val="414042"/>
                </a:solidFill>
                <a:latin typeface="Arial"/>
                <a:cs typeface="Arial"/>
              </a:rPr>
              <a:t>information </a:t>
            </a:r>
            <a:r>
              <a:rPr lang="en-AU" sz="2000" spc="21" dirty="0">
                <a:solidFill>
                  <a:srgbClr val="414042"/>
                </a:solidFill>
                <a:latin typeface="Arial"/>
                <a:cs typeface="Arial"/>
              </a:rPr>
              <a:t>you </a:t>
            </a:r>
            <a:r>
              <a:rPr lang="en-AU" sz="2000" spc="11" dirty="0">
                <a:solidFill>
                  <a:srgbClr val="414042"/>
                </a:solidFill>
                <a:latin typeface="Arial"/>
                <a:cs typeface="Arial"/>
              </a:rPr>
              <a:t>are </a:t>
            </a:r>
            <a:r>
              <a:rPr lang="en-AU" sz="2000" spc="21" dirty="0">
                <a:solidFill>
                  <a:srgbClr val="414042"/>
                </a:solidFill>
                <a:latin typeface="Arial"/>
                <a:cs typeface="Arial"/>
              </a:rPr>
              <a:t>worried  about </a:t>
            </a:r>
            <a:r>
              <a:rPr lang="en-AU" sz="2000" spc="11" dirty="0">
                <a:solidFill>
                  <a:srgbClr val="414042"/>
                </a:solidFill>
                <a:latin typeface="Arial"/>
                <a:cs typeface="Arial"/>
              </a:rPr>
              <a:t>leaving</a:t>
            </a:r>
            <a:r>
              <a:rPr lang="en-AU" sz="2000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lang="en-AU" sz="2000" spc="11" dirty="0">
                <a:solidFill>
                  <a:srgbClr val="414042"/>
                </a:solidFill>
                <a:latin typeface="Arial"/>
                <a:cs typeface="Arial"/>
              </a:rPr>
              <a:t>out.</a:t>
            </a:r>
            <a:endParaRPr lang="en-AU" sz="2000" dirty="0">
              <a:latin typeface="Arial"/>
              <a:cs typeface="Arial"/>
            </a:endParaRPr>
          </a:p>
          <a:p>
            <a:pPr marL="27032">
              <a:spcBef>
                <a:spcPts val="692"/>
              </a:spcBef>
            </a:pPr>
            <a:endParaRPr sz="1916" dirty="0">
              <a:latin typeface="Arial"/>
              <a:cs typeface="Arial"/>
            </a:endParaRPr>
          </a:p>
        </p:txBody>
      </p:sp>
      <p:sp>
        <p:nvSpPr>
          <p:cNvPr id="6" name="object 7">
            <a:extLst>
              <a:ext uri="{FF2B5EF4-FFF2-40B4-BE49-F238E27FC236}">
                <a16:creationId xmlns:a16="http://schemas.microsoft.com/office/drawing/2014/main" id="{1D5F909D-7FD4-8743-9413-1E65B3251C37}"/>
              </a:ext>
            </a:extLst>
          </p:cNvPr>
          <p:cNvSpPr txBox="1"/>
          <p:nvPr/>
        </p:nvSpPr>
        <p:spPr>
          <a:xfrm>
            <a:off x="33952993" y="7394978"/>
            <a:ext cx="7722467" cy="1750953"/>
          </a:xfrm>
          <a:prstGeom prst="rect">
            <a:avLst/>
          </a:prstGeom>
        </p:spPr>
        <p:txBody>
          <a:bodyPr vert="horz" wrap="square" lIns="0" tIns="220306" rIns="0" bIns="0" rtlCol="0">
            <a:spAutoFit/>
          </a:bodyPr>
          <a:lstStyle/>
          <a:p>
            <a:pPr marL="27032">
              <a:spcBef>
                <a:spcPts val="1735"/>
              </a:spcBef>
            </a:pPr>
            <a:r>
              <a:rPr sz="3000" b="1" spc="-11" dirty="0">
                <a:solidFill>
                  <a:srgbClr val="414042"/>
                </a:solidFill>
                <a:latin typeface="Arial"/>
                <a:cs typeface="Arial"/>
              </a:rPr>
              <a:t>Heading Title</a:t>
            </a:r>
            <a:endParaRPr sz="3000" b="1" dirty="0">
              <a:latin typeface="Arial"/>
              <a:cs typeface="Arial"/>
            </a:endParaRPr>
          </a:p>
          <a:p>
            <a:pPr marL="27032" marR="35142">
              <a:lnSpc>
                <a:spcPct val="104400"/>
              </a:lnSpc>
              <a:spcBef>
                <a:spcPts val="1000"/>
              </a:spcBef>
            </a:pPr>
            <a:r>
              <a:rPr sz="2000" spc="21" dirty="0">
                <a:solidFill>
                  <a:srgbClr val="414042"/>
                </a:solidFill>
                <a:latin typeface="Arial"/>
                <a:cs typeface="Arial"/>
              </a:rPr>
              <a:t>Lorem </a:t>
            </a:r>
            <a:r>
              <a:rPr sz="2000" spc="11" dirty="0">
                <a:solidFill>
                  <a:srgbClr val="414042"/>
                </a:solidFill>
                <a:latin typeface="Arial"/>
                <a:cs typeface="Arial"/>
              </a:rPr>
              <a:t>ipsum dolor </a:t>
            </a:r>
            <a:r>
              <a:rPr sz="2000" dirty="0">
                <a:solidFill>
                  <a:srgbClr val="414042"/>
                </a:solidFill>
                <a:latin typeface="Arial"/>
                <a:cs typeface="Arial"/>
              </a:rPr>
              <a:t>sit </a:t>
            </a:r>
            <a:r>
              <a:rPr sz="2000" spc="11" dirty="0">
                <a:solidFill>
                  <a:srgbClr val="414042"/>
                </a:solidFill>
                <a:latin typeface="Arial"/>
                <a:cs typeface="Arial"/>
              </a:rPr>
              <a:t>amet, at </a:t>
            </a:r>
            <a:r>
              <a:rPr sz="2000" dirty="0">
                <a:solidFill>
                  <a:srgbClr val="414042"/>
                </a:solidFill>
                <a:latin typeface="Arial"/>
                <a:cs typeface="Arial"/>
              </a:rPr>
              <a:t>elitr </a:t>
            </a:r>
            <a:r>
              <a:rPr sz="2000" spc="11" dirty="0">
                <a:solidFill>
                  <a:srgbClr val="414042"/>
                </a:solidFill>
                <a:latin typeface="Arial"/>
                <a:cs typeface="Arial"/>
              </a:rPr>
              <a:t>vivendum </a:t>
            </a:r>
            <a:r>
              <a:rPr sz="2000" spc="21" dirty="0">
                <a:solidFill>
                  <a:srgbClr val="414042"/>
                </a:solidFill>
                <a:latin typeface="Arial"/>
                <a:cs typeface="Arial"/>
              </a:rPr>
              <a:t>indoctum </a:t>
            </a:r>
            <a:r>
              <a:rPr sz="2000" dirty="0">
                <a:solidFill>
                  <a:srgbClr val="414042"/>
                </a:solidFill>
                <a:latin typeface="Arial"/>
                <a:cs typeface="Arial"/>
              </a:rPr>
              <a:t>sit, </a:t>
            </a:r>
            <a:r>
              <a:rPr sz="2000" spc="11" dirty="0">
                <a:solidFill>
                  <a:srgbClr val="414042"/>
                </a:solidFill>
                <a:latin typeface="Arial"/>
                <a:cs typeface="Arial"/>
              </a:rPr>
              <a:t>fugit  </a:t>
            </a:r>
            <a:r>
              <a:rPr sz="2000" spc="21" dirty="0">
                <a:solidFill>
                  <a:srgbClr val="414042"/>
                </a:solidFill>
                <a:latin typeface="Arial"/>
                <a:cs typeface="Arial"/>
              </a:rPr>
              <a:t>populo sea </a:t>
            </a:r>
            <a:r>
              <a:rPr sz="2000" spc="11" dirty="0">
                <a:solidFill>
                  <a:srgbClr val="414042"/>
                </a:solidFill>
                <a:latin typeface="Arial"/>
                <a:cs typeface="Arial"/>
              </a:rPr>
              <a:t>ea. In vero </a:t>
            </a:r>
            <a:r>
              <a:rPr sz="2000" spc="21" dirty="0">
                <a:solidFill>
                  <a:srgbClr val="414042"/>
                </a:solidFill>
                <a:latin typeface="Arial"/>
                <a:cs typeface="Arial"/>
              </a:rPr>
              <a:t>omnesque eam. Eu </a:t>
            </a:r>
            <a:r>
              <a:rPr sz="2000" spc="11" dirty="0">
                <a:solidFill>
                  <a:srgbClr val="414042"/>
                </a:solidFill>
                <a:latin typeface="Arial"/>
                <a:cs typeface="Arial"/>
              </a:rPr>
              <a:t>vulputate interesset quo,  </a:t>
            </a:r>
            <a:r>
              <a:rPr sz="2000" spc="21" dirty="0">
                <a:solidFill>
                  <a:srgbClr val="414042"/>
                </a:solidFill>
                <a:latin typeface="Arial"/>
                <a:cs typeface="Arial"/>
              </a:rPr>
              <a:t>vim ut </a:t>
            </a:r>
            <a:r>
              <a:rPr sz="2000" spc="11" dirty="0">
                <a:solidFill>
                  <a:srgbClr val="414042"/>
                </a:solidFill>
                <a:latin typeface="Arial"/>
                <a:cs typeface="Arial"/>
              </a:rPr>
              <a:t>vitae </a:t>
            </a:r>
            <a:r>
              <a:rPr sz="2000" dirty="0">
                <a:solidFill>
                  <a:srgbClr val="414042"/>
                </a:solidFill>
                <a:latin typeface="Arial"/>
                <a:cs typeface="Arial"/>
              </a:rPr>
              <a:t>altera </a:t>
            </a:r>
            <a:r>
              <a:rPr sz="2000" spc="11" dirty="0">
                <a:solidFill>
                  <a:srgbClr val="414042"/>
                </a:solidFill>
                <a:latin typeface="Arial"/>
                <a:cs typeface="Arial"/>
              </a:rPr>
              <a:t>sanctus, </a:t>
            </a:r>
            <a:r>
              <a:rPr sz="2000" spc="21" dirty="0">
                <a:solidFill>
                  <a:srgbClr val="414042"/>
                </a:solidFill>
                <a:latin typeface="Arial"/>
                <a:cs typeface="Arial"/>
              </a:rPr>
              <a:t>vim </a:t>
            </a:r>
            <a:r>
              <a:rPr sz="2000" spc="11" dirty="0">
                <a:solidFill>
                  <a:srgbClr val="414042"/>
                </a:solidFill>
                <a:latin typeface="Arial"/>
                <a:cs typeface="Arial"/>
              </a:rPr>
              <a:t>et laudem</a:t>
            </a:r>
            <a:r>
              <a:rPr sz="2000" spc="85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2000" spc="11" dirty="0" err="1">
                <a:solidFill>
                  <a:srgbClr val="414042"/>
                </a:solidFill>
                <a:latin typeface="Arial"/>
                <a:cs typeface="Arial"/>
              </a:rPr>
              <a:t>splendide</a:t>
            </a:r>
            <a:r>
              <a:rPr sz="2000" spc="11" dirty="0">
                <a:solidFill>
                  <a:srgbClr val="414042"/>
                </a:solidFill>
                <a:latin typeface="Arial"/>
                <a:cs typeface="Arial"/>
              </a:rPr>
              <a:t>.</a:t>
            </a:r>
            <a:endParaRPr sz="2000" dirty="0">
              <a:latin typeface="Arial"/>
              <a:cs typeface="Arial"/>
            </a:endParaRPr>
          </a:p>
        </p:txBody>
      </p:sp>
      <p:sp>
        <p:nvSpPr>
          <p:cNvPr id="9" name="object 11">
            <a:extLst>
              <a:ext uri="{FF2B5EF4-FFF2-40B4-BE49-F238E27FC236}">
                <a16:creationId xmlns:a16="http://schemas.microsoft.com/office/drawing/2014/main" id="{0C0795BD-5853-1540-8BBE-77AEB4BCAA70}"/>
              </a:ext>
            </a:extLst>
          </p:cNvPr>
          <p:cNvSpPr txBox="1"/>
          <p:nvPr/>
        </p:nvSpPr>
        <p:spPr>
          <a:xfrm>
            <a:off x="1239075" y="20858028"/>
            <a:ext cx="7612539" cy="2778170"/>
          </a:xfrm>
          <a:prstGeom prst="rect">
            <a:avLst/>
          </a:prstGeom>
        </p:spPr>
        <p:txBody>
          <a:bodyPr vert="horz" wrap="square" lIns="0" tIns="325729" rIns="0" bIns="0" rtlCol="0">
            <a:spAutoFit/>
          </a:bodyPr>
          <a:lstStyle/>
          <a:p>
            <a:pPr marL="27032">
              <a:spcBef>
                <a:spcPts val="2565"/>
              </a:spcBef>
            </a:pPr>
            <a:r>
              <a:rPr sz="4200" b="1" spc="-43" dirty="0">
                <a:solidFill>
                  <a:srgbClr val="414042"/>
                </a:solidFill>
                <a:latin typeface="Arial Black"/>
                <a:cs typeface="Arial Black"/>
              </a:rPr>
              <a:t>Results</a:t>
            </a:r>
            <a:endParaRPr lang="en-AU" sz="4200" dirty="0">
              <a:latin typeface="Arial Black"/>
              <a:cs typeface="Arial Black"/>
            </a:endParaRPr>
          </a:p>
          <a:p>
            <a:pPr marL="27032" marR="2827542">
              <a:lnSpc>
                <a:spcPct val="103299"/>
              </a:lnSpc>
              <a:spcBef>
                <a:spcPts val="1213"/>
              </a:spcBef>
            </a:pPr>
            <a:r>
              <a:rPr lang="en-AU" sz="2200" dirty="0">
                <a:solidFill>
                  <a:srgbClr val="414042"/>
                </a:solidFill>
                <a:latin typeface="Arial"/>
                <a:cs typeface="Arial"/>
              </a:rPr>
              <a:t>Present </a:t>
            </a:r>
            <a:r>
              <a:rPr lang="en-AU" sz="2200" spc="11" dirty="0">
                <a:solidFill>
                  <a:srgbClr val="414042"/>
                </a:solidFill>
                <a:latin typeface="Arial"/>
                <a:cs typeface="Arial"/>
              </a:rPr>
              <a:t>the </a:t>
            </a:r>
            <a:r>
              <a:rPr lang="en-AU" sz="2200" dirty="0">
                <a:solidFill>
                  <a:srgbClr val="414042"/>
                </a:solidFill>
                <a:latin typeface="Arial"/>
                <a:cs typeface="Arial"/>
              </a:rPr>
              <a:t>results </a:t>
            </a:r>
            <a:r>
              <a:rPr lang="en-AU" sz="2200" spc="11" dirty="0">
                <a:solidFill>
                  <a:srgbClr val="414042"/>
                </a:solidFill>
                <a:latin typeface="Arial"/>
                <a:cs typeface="Arial"/>
              </a:rPr>
              <a:t>of </a:t>
            </a:r>
            <a:r>
              <a:rPr lang="en-AU" sz="2200" dirty="0">
                <a:solidFill>
                  <a:srgbClr val="414042"/>
                </a:solidFill>
                <a:latin typeface="Arial"/>
                <a:cs typeface="Arial"/>
              </a:rPr>
              <a:t>your findings  (feel </a:t>
            </a:r>
            <a:r>
              <a:rPr lang="en-AU" sz="2200" spc="11" dirty="0">
                <a:solidFill>
                  <a:srgbClr val="414042"/>
                </a:solidFill>
                <a:latin typeface="Arial"/>
                <a:cs typeface="Arial"/>
              </a:rPr>
              <a:t>free </a:t>
            </a:r>
            <a:r>
              <a:rPr lang="en-AU" sz="2200" dirty="0">
                <a:solidFill>
                  <a:srgbClr val="414042"/>
                </a:solidFill>
                <a:latin typeface="Arial"/>
                <a:cs typeface="Arial"/>
              </a:rPr>
              <a:t>to </a:t>
            </a:r>
            <a:r>
              <a:rPr lang="en-AU" sz="2200" spc="11" dirty="0">
                <a:solidFill>
                  <a:srgbClr val="414042"/>
                </a:solidFill>
                <a:latin typeface="Arial"/>
                <a:cs typeface="Arial"/>
              </a:rPr>
              <a:t>add</a:t>
            </a:r>
            <a:r>
              <a:rPr lang="en-AU" sz="2200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lang="en-AU" sz="2200" spc="21" dirty="0">
                <a:solidFill>
                  <a:srgbClr val="414042"/>
                </a:solidFill>
                <a:latin typeface="Arial"/>
                <a:cs typeface="Arial"/>
              </a:rPr>
              <a:t>graphics!)</a:t>
            </a:r>
            <a:endParaRPr lang="en-AU" sz="2200" dirty="0">
              <a:latin typeface="Arial"/>
              <a:cs typeface="Arial"/>
            </a:endParaRPr>
          </a:p>
          <a:p>
            <a:pPr marL="386557" indent="-359525">
              <a:spcBef>
                <a:spcPts val="1288"/>
              </a:spcBef>
              <a:buChar char="•"/>
              <a:tabLst>
                <a:tab pos="387908" algn="l"/>
              </a:tabLst>
            </a:pPr>
            <a:r>
              <a:rPr sz="2200" spc="21" dirty="0">
                <a:solidFill>
                  <a:srgbClr val="414042"/>
                </a:solidFill>
                <a:latin typeface="Arial"/>
                <a:cs typeface="Arial"/>
              </a:rPr>
              <a:t>Graph/table </a:t>
            </a:r>
            <a:r>
              <a:rPr sz="2200" spc="11" dirty="0">
                <a:solidFill>
                  <a:srgbClr val="414042"/>
                </a:solidFill>
                <a:latin typeface="Arial"/>
                <a:cs typeface="Arial"/>
              </a:rPr>
              <a:t>with </a:t>
            </a:r>
            <a:r>
              <a:rPr sz="2200" dirty="0">
                <a:solidFill>
                  <a:srgbClr val="414042"/>
                </a:solidFill>
                <a:latin typeface="Arial"/>
                <a:cs typeface="Arial"/>
              </a:rPr>
              <a:t>essential</a:t>
            </a:r>
            <a:r>
              <a:rPr sz="2200" spc="-11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2200" dirty="0">
                <a:solidFill>
                  <a:srgbClr val="414042"/>
                </a:solidFill>
                <a:latin typeface="Arial"/>
                <a:cs typeface="Arial"/>
              </a:rPr>
              <a:t>results.</a:t>
            </a:r>
            <a:endParaRPr sz="2200" dirty="0">
              <a:latin typeface="Arial"/>
              <a:cs typeface="Arial"/>
            </a:endParaRPr>
          </a:p>
          <a:p>
            <a:pPr marL="386557" indent="-359525">
              <a:spcBef>
                <a:spcPts val="894"/>
              </a:spcBef>
              <a:buChar char="•"/>
              <a:tabLst>
                <a:tab pos="387908" algn="l"/>
              </a:tabLst>
            </a:pPr>
            <a:r>
              <a:rPr sz="2200" spc="11" dirty="0">
                <a:solidFill>
                  <a:srgbClr val="414042"/>
                </a:solidFill>
                <a:latin typeface="Arial"/>
                <a:cs typeface="Arial"/>
              </a:rPr>
              <a:t>All the </a:t>
            </a:r>
            <a:r>
              <a:rPr sz="2200" dirty="0">
                <a:solidFill>
                  <a:srgbClr val="414042"/>
                </a:solidFill>
                <a:latin typeface="Arial"/>
                <a:cs typeface="Arial"/>
              </a:rPr>
              <a:t>other </a:t>
            </a:r>
            <a:r>
              <a:rPr sz="2200" spc="11" dirty="0">
                <a:solidFill>
                  <a:srgbClr val="414042"/>
                </a:solidFill>
                <a:latin typeface="Arial"/>
                <a:cs typeface="Arial"/>
              </a:rPr>
              <a:t>correlations </a:t>
            </a:r>
            <a:r>
              <a:rPr sz="2200" dirty="0">
                <a:solidFill>
                  <a:srgbClr val="414042"/>
                </a:solidFill>
                <a:latin typeface="Arial"/>
                <a:cs typeface="Arial"/>
              </a:rPr>
              <a:t>to </a:t>
            </a:r>
            <a:r>
              <a:rPr sz="2200" spc="21" dirty="0">
                <a:solidFill>
                  <a:srgbClr val="414042"/>
                </a:solidFill>
                <a:latin typeface="Arial"/>
                <a:cs typeface="Arial"/>
              </a:rPr>
              <a:t>be </a:t>
            </a:r>
            <a:r>
              <a:rPr sz="2200" spc="11" dirty="0">
                <a:solidFill>
                  <a:srgbClr val="414042"/>
                </a:solidFill>
                <a:latin typeface="Arial"/>
                <a:cs typeface="Arial"/>
              </a:rPr>
              <a:t>placed in the </a:t>
            </a:r>
            <a:r>
              <a:rPr sz="2200" spc="21" dirty="0">
                <a:solidFill>
                  <a:srgbClr val="414042"/>
                </a:solidFill>
                <a:latin typeface="Arial"/>
                <a:cs typeface="Arial"/>
              </a:rPr>
              <a:t>ammo</a:t>
            </a:r>
            <a:r>
              <a:rPr sz="2200" spc="11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2200" spc="-32" dirty="0">
                <a:solidFill>
                  <a:srgbClr val="414042"/>
                </a:solidFill>
                <a:latin typeface="Arial"/>
                <a:cs typeface="Arial"/>
              </a:rPr>
              <a:t>bar.</a:t>
            </a:r>
            <a:endParaRPr sz="2200" dirty="0">
              <a:latin typeface="Arial"/>
              <a:cs typeface="Arial"/>
            </a:endParaRPr>
          </a:p>
        </p:txBody>
      </p:sp>
      <p:sp>
        <p:nvSpPr>
          <p:cNvPr id="10" name="object 12">
            <a:extLst>
              <a:ext uri="{FF2B5EF4-FFF2-40B4-BE49-F238E27FC236}">
                <a16:creationId xmlns:a16="http://schemas.microsoft.com/office/drawing/2014/main" id="{97C09EEF-C92A-C743-BC44-61C4601A41F7}"/>
              </a:ext>
            </a:extLst>
          </p:cNvPr>
          <p:cNvSpPr txBox="1"/>
          <p:nvPr/>
        </p:nvSpPr>
        <p:spPr>
          <a:xfrm>
            <a:off x="2246764" y="4545806"/>
            <a:ext cx="6604849" cy="947200"/>
          </a:xfrm>
          <a:prstGeom prst="rect">
            <a:avLst/>
          </a:prstGeom>
        </p:spPr>
        <p:txBody>
          <a:bodyPr vert="horz" wrap="square" lIns="0" tIns="29735" rIns="0" bIns="0" rtlCol="0">
            <a:spAutoFit/>
          </a:bodyPr>
          <a:lstStyle/>
          <a:p>
            <a:pPr marL="27032">
              <a:spcBef>
                <a:spcPts val="234"/>
              </a:spcBef>
            </a:pPr>
            <a:r>
              <a:rPr sz="3000" b="1" spc="-21" dirty="0">
                <a:solidFill>
                  <a:srgbClr val="7B7C7F"/>
                </a:solidFill>
                <a:latin typeface="Arial"/>
                <a:cs typeface="Arial"/>
              </a:rPr>
              <a:t>Presenter:</a:t>
            </a:r>
            <a:endParaRPr sz="3000" dirty="0">
              <a:latin typeface="Arial"/>
              <a:cs typeface="Arial"/>
            </a:endParaRPr>
          </a:p>
          <a:p>
            <a:pPr marL="27032">
              <a:spcBef>
                <a:spcPts val="21"/>
              </a:spcBef>
            </a:pPr>
            <a:r>
              <a:rPr sz="3000" spc="-43" dirty="0">
                <a:solidFill>
                  <a:srgbClr val="7B7C7F"/>
                </a:solidFill>
                <a:latin typeface="Arial"/>
                <a:cs typeface="Arial"/>
              </a:rPr>
              <a:t>Presenter</a:t>
            </a:r>
            <a:r>
              <a:rPr sz="3000" spc="-21" dirty="0">
                <a:solidFill>
                  <a:srgbClr val="7B7C7F"/>
                </a:solidFill>
                <a:latin typeface="Arial"/>
                <a:cs typeface="Arial"/>
              </a:rPr>
              <a:t> Name</a:t>
            </a:r>
            <a:endParaRPr sz="3000" dirty="0">
              <a:latin typeface="Arial"/>
              <a:cs typeface="Arial"/>
            </a:endParaRPr>
          </a:p>
        </p:txBody>
      </p:sp>
      <p:sp>
        <p:nvSpPr>
          <p:cNvPr id="11" name="object 22">
            <a:extLst>
              <a:ext uri="{FF2B5EF4-FFF2-40B4-BE49-F238E27FC236}">
                <a16:creationId xmlns:a16="http://schemas.microsoft.com/office/drawing/2014/main" id="{6BB12B27-666A-D945-B45E-30CDBD85D6ED}"/>
              </a:ext>
            </a:extLst>
          </p:cNvPr>
          <p:cNvSpPr txBox="1"/>
          <p:nvPr/>
        </p:nvSpPr>
        <p:spPr>
          <a:xfrm>
            <a:off x="12361192" y="1663672"/>
            <a:ext cx="18128635" cy="11131022"/>
          </a:xfrm>
          <a:prstGeom prst="rect">
            <a:avLst/>
          </a:prstGeom>
          <a:noFill/>
        </p:spPr>
        <p:txBody>
          <a:bodyPr vert="horz" wrap="square" lIns="0" tIns="25680" rIns="0" bIns="0" rtlCol="0">
            <a:spAutoFit/>
          </a:bodyPr>
          <a:lstStyle/>
          <a:p>
            <a:pPr marL="27032" marR="10813">
              <a:lnSpc>
                <a:spcPct val="100600"/>
              </a:lnSpc>
              <a:spcBef>
                <a:spcPts val="202"/>
              </a:spcBef>
            </a:pPr>
            <a:r>
              <a:rPr sz="12000" spc="-192" dirty="0">
                <a:solidFill>
                  <a:srgbClr val="202020"/>
                </a:solidFill>
                <a:latin typeface="Arial"/>
                <a:cs typeface="Arial"/>
              </a:rPr>
              <a:t>Main </a:t>
            </a:r>
            <a:r>
              <a:rPr sz="12000" spc="-243" dirty="0">
                <a:solidFill>
                  <a:srgbClr val="202020"/>
                </a:solidFill>
                <a:latin typeface="Arial"/>
                <a:cs typeface="Arial"/>
              </a:rPr>
              <a:t>finding </a:t>
            </a:r>
            <a:r>
              <a:rPr sz="12000" spc="-138" dirty="0">
                <a:solidFill>
                  <a:srgbClr val="202020"/>
                </a:solidFill>
                <a:latin typeface="Arial"/>
                <a:cs typeface="Arial"/>
              </a:rPr>
              <a:t>goes </a:t>
            </a:r>
            <a:r>
              <a:rPr sz="12000" spc="-255" dirty="0">
                <a:solidFill>
                  <a:srgbClr val="202020"/>
                </a:solidFill>
                <a:latin typeface="Arial"/>
                <a:cs typeface="Arial"/>
              </a:rPr>
              <a:t>here,  translated into </a:t>
            </a:r>
            <a:r>
              <a:rPr sz="12000" spc="-234" dirty="0">
                <a:solidFill>
                  <a:srgbClr val="202020"/>
                </a:solidFill>
                <a:latin typeface="Arial"/>
                <a:cs typeface="Arial"/>
              </a:rPr>
              <a:t>plain </a:t>
            </a:r>
            <a:r>
              <a:rPr sz="12000" spc="-287" dirty="0">
                <a:solidFill>
                  <a:srgbClr val="202020"/>
                </a:solidFill>
                <a:latin typeface="Arial"/>
                <a:cs typeface="Arial"/>
              </a:rPr>
              <a:t>English.  </a:t>
            </a:r>
            <a:r>
              <a:rPr sz="12000" spc="-96" dirty="0">
                <a:solidFill>
                  <a:srgbClr val="202020"/>
                </a:solidFill>
                <a:latin typeface="Arial Black"/>
                <a:cs typeface="Arial Black"/>
              </a:rPr>
              <a:t>Emphasise</a:t>
            </a:r>
            <a:r>
              <a:rPr sz="12000" b="1" spc="-96" dirty="0">
                <a:solidFill>
                  <a:srgbClr val="202020"/>
                </a:solidFill>
                <a:latin typeface="Arial Black"/>
                <a:cs typeface="Arial Black"/>
              </a:rPr>
              <a:t> </a:t>
            </a:r>
            <a:r>
              <a:rPr sz="12000" spc="-160" dirty="0">
                <a:solidFill>
                  <a:srgbClr val="202020"/>
                </a:solidFill>
                <a:latin typeface="Arial"/>
                <a:cs typeface="Arial"/>
              </a:rPr>
              <a:t>the </a:t>
            </a:r>
            <a:r>
              <a:rPr sz="12000" spc="-170" dirty="0">
                <a:solidFill>
                  <a:srgbClr val="202020"/>
                </a:solidFill>
                <a:latin typeface="Arial"/>
                <a:cs typeface="Arial"/>
              </a:rPr>
              <a:t>important  </a:t>
            </a:r>
            <a:r>
              <a:rPr sz="12000" spc="-202" dirty="0">
                <a:solidFill>
                  <a:srgbClr val="202020"/>
                </a:solidFill>
                <a:latin typeface="Arial"/>
                <a:cs typeface="Arial"/>
              </a:rPr>
              <a:t>words </a:t>
            </a:r>
            <a:r>
              <a:rPr sz="12000" spc="-96" dirty="0">
                <a:solidFill>
                  <a:srgbClr val="202020"/>
                </a:solidFill>
                <a:latin typeface="Arial"/>
                <a:cs typeface="Arial"/>
              </a:rPr>
              <a:t>or </a:t>
            </a:r>
            <a:r>
              <a:rPr sz="12000" spc="-243" dirty="0">
                <a:solidFill>
                  <a:srgbClr val="202020"/>
                </a:solidFill>
                <a:latin typeface="Arial Black"/>
                <a:cs typeface="Arial Black"/>
              </a:rPr>
              <a:t>key</a:t>
            </a:r>
            <a:r>
              <a:rPr sz="12000" spc="298" dirty="0">
                <a:solidFill>
                  <a:srgbClr val="202020"/>
                </a:solidFill>
                <a:latin typeface="Arial Black"/>
                <a:cs typeface="Arial Black"/>
              </a:rPr>
              <a:t> </a:t>
            </a:r>
            <a:r>
              <a:rPr sz="12000" spc="-106" dirty="0">
                <a:solidFill>
                  <a:srgbClr val="202020"/>
                </a:solidFill>
                <a:latin typeface="Arial Black"/>
                <a:cs typeface="Arial Black"/>
              </a:rPr>
              <a:t>mes</a:t>
            </a:r>
            <a:r>
              <a:rPr lang="en-US" sz="12000" spc="-106" dirty="0">
                <a:solidFill>
                  <a:srgbClr val="202020"/>
                </a:solidFill>
                <a:latin typeface="Arial Black"/>
                <a:cs typeface="Arial Black"/>
              </a:rPr>
              <a:t>s</a:t>
            </a:r>
            <a:r>
              <a:rPr sz="12000" spc="-106" dirty="0">
                <a:solidFill>
                  <a:srgbClr val="202020"/>
                </a:solidFill>
                <a:latin typeface="Arial Black"/>
                <a:cs typeface="Arial Black"/>
              </a:rPr>
              <a:t>age</a:t>
            </a:r>
            <a:endParaRPr sz="12000" dirty="0">
              <a:solidFill>
                <a:srgbClr val="202020"/>
              </a:solidFill>
              <a:latin typeface="Arial Black"/>
              <a:cs typeface="Arial Black"/>
            </a:endParaRPr>
          </a:p>
          <a:p>
            <a:pPr marL="27032">
              <a:spcBef>
                <a:spcPts val="96"/>
              </a:spcBef>
            </a:pPr>
            <a:r>
              <a:rPr sz="12000" spc="-170" dirty="0">
                <a:solidFill>
                  <a:srgbClr val="202020"/>
                </a:solidFill>
                <a:latin typeface="Arial"/>
                <a:cs typeface="Arial"/>
              </a:rPr>
              <a:t>for more </a:t>
            </a:r>
            <a:r>
              <a:rPr sz="12000" spc="-213" dirty="0">
                <a:solidFill>
                  <a:srgbClr val="202020"/>
                </a:solidFill>
                <a:latin typeface="Arial"/>
                <a:cs typeface="Arial"/>
              </a:rPr>
              <a:t>impact</a:t>
            </a:r>
            <a:r>
              <a:rPr sz="12000" spc="372" dirty="0">
                <a:solidFill>
                  <a:srgbClr val="202020"/>
                </a:solidFill>
                <a:latin typeface="Arial"/>
                <a:cs typeface="Arial"/>
              </a:rPr>
              <a:t> </a:t>
            </a:r>
            <a:r>
              <a:rPr sz="12000" spc="-170" dirty="0">
                <a:solidFill>
                  <a:srgbClr val="202020"/>
                </a:solidFill>
                <a:latin typeface="Arial"/>
                <a:cs typeface="Arial"/>
              </a:rPr>
              <a:t>and</a:t>
            </a:r>
            <a:endParaRPr sz="12000" dirty="0">
              <a:solidFill>
                <a:srgbClr val="202020"/>
              </a:solidFill>
              <a:latin typeface="Arial"/>
              <a:cs typeface="Arial"/>
            </a:endParaRPr>
          </a:p>
          <a:p>
            <a:pPr marL="27032">
              <a:spcBef>
                <a:spcPts val="85"/>
              </a:spcBef>
            </a:pPr>
            <a:r>
              <a:rPr sz="12000" spc="-202" dirty="0">
                <a:solidFill>
                  <a:srgbClr val="202020"/>
                </a:solidFill>
                <a:latin typeface="Arial Black"/>
                <a:cs typeface="Arial Black"/>
              </a:rPr>
              <a:t>readability</a:t>
            </a:r>
            <a:r>
              <a:rPr sz="12000" spc="-202" dirty="0">
                <a:solidFill>
                  <a:srgbClr val="202020"/>
                </a:solidFill>
                <a:latin typeface="Arial"/>
                <a:cs typeface="Arial"/>
              </a:rPr>
              <a:t>.</a:t>
            </a:r>
            <a:endParaRPr sz="12000" dirty="0">
              <a:solidFill>
                <a:srgbClr val="202020"/>
              </a:solidFill>
              <a:latin typeface="Arial"/>
              <a:cs typeface="Arial"/>
            </a:endParaRPr>
          </a:p>
        </p:txBody>
      </p:sp>
      <p:sp>
        <p:nvSpPr>
          <p:cNvPr id="12" name="object 7">
            <a:extLst>
              <a:ext uri="{FF2B5EF4-FFF2-40B4-BE49-F238E27FC236}">
                <a16:creationId xmlns:a16="http://schemas.microsoft.com/office/drawing/2014/main" id="{4DDB4FD2-E3C0-CC4E-9669-BF8536C8B57D}"/>
              </a:ext>
            </a:extLst>
          </p:cNvPr>
          <p:cNvSpPr txBox="1"/>
          <p:nvPr/>
        </p:nvSpPr>
        <p:spPr>
          <a:xfrm>
            <a:off x="33952990" y="11920757"/>
            <a:ext cx="7722467" cy="1747875"/>
          </a:xfrm>
          <a:prstGeom prst="rect">
            <a:avLst/>
          </a:prstGeom>
        </p:spPr>
        <p:txBody>
          <a:bodyPr vert="horz" wrap="square" lIns="0" tIns="220306" rIns="0" bIns="0" rtlCol="0">
            <a:spAutoFit/>
          </a:bodyPr>
          <a:lstStyle/>
          <a:p>
            <a:pPr marL="27032">
              <a:spcBef>
                <a:spcPts val="1735"/>
              </a:spcBef>
            </a:pPr>
            <a:r>
              <a:rPr sz="3000" b="1" spc="-11" dirty="0">
                <a:solidFill>
                  <a:srgbClr val="414042"/>
                </a:solidFill>
                <a:latin typeface="Arial"/>
                <a:cs typeface="Arial"/>
              </a:rPr>
              <a:t>Heading Title</a:t>
            </a:r>
            <a:endParaRPr sz="3000" b="1" dirty="0">
              <a:latin typeface="Arial"/>
              <a:cs typeface="Arial"/>
            </a:endParaRPr>
          </a:p>
          <a:p>
            <a:pPr marL="27032" marR="35142">
              <a:lnSpc>
                <a:spcPct val="104400"/>
              </a:lnSpc>
              <a:spcBef>
                <a:spcPts val="1000"/>
              </a:spcBef>
            </a:pPr>
            <a:r>
              <a:rPr sz="2000" spc="21" dirty="0">
                <a:solidFill>
                  <a:srgbClr val="414042"/>
                </a:solidFill>
                <a:latin typeface="Arial"/>
                <a:cs typeface="Arial"/>
              </a:rPr>
              <a:t>Lorem </a:t>
            </a:r>
            <a:r>
              <a:rPr sz="2000" spc="11" dirty="0">
                <a:solidFill>
                  <a:srgbClr val="414042"/>
                </a:solidFill>
                <a:latin typeface="Arial"/>
                <a:cs typeface="Arial"/>
              </a:rPr>
              <a:t>ipsum dolor </a:t>
            </a:r>
            <a:r>
              <a:rPr sz="2000" dirty="0">
                <a:solidFill>
                  <a:srgbClr val="414042"/>
                </a:solidFill>
                <a:latin typeface="Arial"/>
                <a:cs typeface="Arial"/>
              </a:rPr>
              <a:t>sit </a:t>
            </a:r>
            <a:r>
              <a:rPr sz="2000" spc="11" dirty="0">
                <a:solidFill>
                  <a:srgbClr val="414042"/>
                </a:solidFill>
                <a:latin typeface="Arial"/>
                <a:cs typeface="Arial"/>
              </a:rPr>
              <a:t>amet, at </a:t>
            </a:r>
            <a:r>
              <a:rPr sz="2000" dirty="0">
                <a:solidFill>
                  <a:srgbClr val="414042"/>
                </a:solidFill>
                <a:latin typeface="Arial"/>
                <a:cs typeface="Arial"/>
              </a:rPr>
              <a:t>elitr </a:t>
            </a:r>
            <a:r>
              <a:rPr sz="2000" spc="11" dirty="0">
                <a:solidFill>
                  <a:srgbClr val="414042"/>
                </a:solidFill>
                <a:latin typeface="Arial"/>
                <a:cs typeface="Arial"/>
              </a:rPr>
              <a:t>vivendum </a:t>
            </a:r>
            <a:r>
              <a:rPr sz="2000" spc="21" dirty="0">
                <a:solidFill>
                  <a:srgbClr val="414042"/>
                </a:solidFill>
                <a:latin typeface="Arial"/>
                <a:cs typeface="Arial"/>
              </a:rPr>
              <a:t>indoctum </a:t>
            </a:r>
            <a:r>
              <a:rPr sz="2000" dirty="0">
                <a:solidFill>
                  <a:srgbClr val="414042"/>
                </a:solidFill>
                <a:latin typeface="Arial"/>
                <a:cs typeface="Arial"/>
              </a:rPr>
              <a:t>sit, </a:t>
            </a:r>
            <a:r>
              <a:rPr sz="2000" spc="11" dirty="0">
                <a:solidFill>
                  <a:srgbClr val="414042"/>
                </a:solidFill>
                <a:latin typeface="Arial"/>
                <a:cs typeface="Arial"/>
              </a:rPr>
              <a:t>fugit  </a:t>
            </a:r>
            <a:r>
              <a:rPr sz="2000" spc="21" dirty="0">
                <a:solidFill>
                  <a:srgbClr val="414042"/>
                </a:solidFill>
                <a:latin typeface="Arial"/>
                <a:cs typeface="Arial"/>
              </a:rPr>
              <a:t>populo sea </a:t>
            </a:r>
            <a:r>
              <a:rPr sz="2000" spc="11" dirty="0">
                <a:solidFill>
                  <a:srgbClr val="414042"/>
                </a:solidFill>
                <a:latin typeface="Arial"/>
                <a:cs typeface="Arial"/>
              </a:rPr>
              <a:t>ea. In vero </a:t>
            </a:r>
            <a:r>
              <a:rPr sz="2000" spc="21" dirty="0">
                <a:solidFill>
                  <a:srgbClr val="414042"/>
                </a:solidFill>
                <a:latin typeface="Arial"/>
                <a:cs typeface="Arial"/>
              </a:rPr>
              <a:t>omnesque eam. Eu </a:t>
            </a:r>
            <a:r>
              <a:rPr sz="2000" spc="11" dirty="0">
                <a:solidFill>
                  <a:srgbClr val="414042"/>
                </a:solidFill>
                <a:latin typeface="Arial"/>
                <a:cs typeface="Arial"/>
              </a:rPr>
              <a:t>vulputate interesset quo,  </a:t>
            </a:r>
            <a:r>
              <a:rPr sz="2000" spc="21" dirty="0">
                <a:solidFill>
                  <a:srgbClr val="414042"/>
                </a:solidFill>
                <a:latin typeface="Arial"/>
                <a:cs typeface="Arial"/>
              </a:rPr>
              <a:t>vim ut </a:t>
            </a:r>
            <a:r>
              <a:rPr sz="2000" spc="11" dirty="0">
                <a:solidFill>
                  <a:srgbClr val="414042"/>
                </a:solidFill>
                <a:latin typeface="Arial"/>
                <a:cs typeface="Arial"/>
              </a:rPr>
              <a:t>vitae </a:t>
            </a:r>
            <a:r>
              <a:rPr sz="2000" dirty="0">
                <a:solidFill>
                  <a:srgbClr val="414042"/>
                </a:solidFill>
                <a:latin typeface="Arial"/>
                <a:cs typeface="Arial"/>
              </a:rPr>
              <a:t>altera </a:t>
            </a:r>
            <a:r>
              <a:rPr sz="2000" spc="11" dirty="0">
                <a:solidFill>
                  <a:srgbClr val="414042"/>
                </a:solidFill>
                <a:latin typeface="Arial"/>
                <a:cs typeface="Arial"/>
              </a:rPr>
              <a:t>sanctus, </a:t>
            </a:r>
            <a:r>
              <a:rPr sz="2000" spc="21" dirty="0">
                <a:solidFill>
                  <a:srgbClr val="414042"/>
                </a:solidFill>
                <a:latin typeface="Arial"/>
                <a:cs typeface="Arial"/>
              </a:rPr>
              <a:t>vim </a:t>
            </a:r>
            <a:r>
              <a:rPr sz="2000" spc="11" dirty="0">
                <a:solidFill>
                  <a:srgbClr val="414042"/>
                </a:solidFill>
                <a:latin typeface="Arial"/>
                <a:cs typeface="Arial"/>
              </a:rPr>
              <a:t>et laudem</a:t>
            </a:r>
            <a:r>
              <a:rPr sz="2000" spc="85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2000" spc="11" dirty="0" err="1">
                <a:solidFill>
                  <a:srgbClr val="414042"/>
                </a:solidFill>
                <a:latin typeface="Arial"/>
                <a:cs typeface="Arial"/>
              </a:rPr>
              <a:t>splendide</a:t>
            </a:r>
            <a:r>
              <a:rPr sz="2000" spc="11" dirty="0">
                <a:solidFill>
                  <a:srgbClr val="414042"/>
                </a:solidFill>
                <a:latin typeface="Arial"/>
                <a:cs typeface="Arial"/>
              </a:rPr>
              <a:t>.</a:t>
            </a:r>
            <a:endParaRPr sz="2000" dirty="0">
              <a:latin typeface="Arial"/>
              <a:cs typeface="Arial"/>
            </a:endParaRP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41C4AAE2-A0EE-024C-B95C-26D5B6A1950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39074" y="4622006"/>
            <a:ext cx="800100" cy="838200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16D54734-E9E4-6A4D-A489-943966D165F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39074" y="5841206"/>
            <a:ext cx="800100" cy="838200"/>
          </a:xfrm>
          <a:prstGeom prst="rect">
            <a:avLst/>
          </a:prstGeom>
        </p:spPr>
      </p:pic>
      <p:sp>
        <p:nvSpPr>
          <p:cNvPr id="15" name="object 12">
            <a:extLst>
              <a:ext uri="{FF2B5EF4-FFF2-40B4-BE49-F238E27FC236}">
                <a16:creationId xmlns:a16="http://schemas.microsoft.com/office/drawing/2014/main" id="{5805E567-FBF2-3C40-9053-CFA9114FE6F4}"/>
              </a:ext>
            </a:extLst>
          </p:cNvPr>
          <p:cNvSpPr txBox="1"/>
          <p:nvPr/>
        </p:nvSpPr>
        <p:spPr>
          <a:xfrm>
            <a:off x="2399164" y="5895434"/>
            <a:ext cx="6604849" cy="1053126"/>
          </a:xfrm>
          <a:prstGeom prst="rect">
            <a:avLst/>
          </a:prstGeom>
        </p:spPr>
        <p:txBody>
          <a:bodyPr vert="horz" wrap="square" lIns="0" tIns="29735" rIns="0" bIns="0" rtlCol="0">
            <a:spAutoFit/>
          </a:bodyPr>
          <a:lstStyle/>
          <a:p>
            <a:pPr marL="27032" marR="10813">
              <a:lnSpc>
                <a:spcPct val="103299"/>
              </a:lnSpc>
              <a:spcBef>
                <a:spcPts val="2054"/>
              </a:spcBef>
            </a:pPr>
            <a:r>
              <a:rPr sz="2200" spc="11" dirty="0">
                <a:solidFill>
                  <a:srgbClr val="7B7C7F"/>
                </a:solidFill>
                <a:latin typeface="Arial"/>
                <a:cs typeface="Arial"/>
              </a:rPr>
              <a:t>Author </a:t>
            </a:r>
            <a:r>
              <a:rPr sz="2200" spc="-21" dirty="0">
                <a:solidFill>
                  <a:srgbClr val="7B7C7F"/>
                </a:solidFill>
                <a:latin typeface="Arial"/>
                <a:cs typeface="Arial"/>
              </a:rPr>
              <a:t>Name1, </a:t>
            </a:r>
            <a:r>
              <a:rPr sz="2200" spc="11" dirty="0">
                <a:solidFill>
                  <a:srgbClr val="7B7C7F"/>
                </a:solidFill>
                <a:latin typeface="Arial"/>
                <a:cs typeface="Arial"/>
              </a:rPr>
              <a:t>Author Name2,  </a:t>
            </a:r>
            <a:br>
              <a:rPr lang="en-AU" sz="2200" spc="11" dirty="0">
                <a:solidFill>
                  <a:srgbClr val="7B7C7F"/>
                </a:solidFill>
                <a:latin typeface="Arial"/>
                <a:cs typeface="Arial"/>
              </a:rPr>
            </a:br>
            <a:r>
              <a:rPr sz="2200" spc="11" dirty="0">
                <a:solidFill>
                  <a:srgbClr val="7B7C7F"/>
                </a:solidFill>
                <a:latin typeface="Arial"/>
                <a:cs typeface="Arial"/>
              </a:rPr>
              <a:t>Author Name3, Author </a:t>
            </a:r>
            <a:r>
              <a:rPr sz="2200" spc="32" dirty="0">
                <a:solidFill>
                  <a:srgbClr val="7B7C7F"/>
                </a:solidFill>
                <a:latin typeface="Arial"/>
                <a:cs typeface="Arial"/>
              </a:rPr>
              <a:t>Name4  </a:t>
            </a:r>
            <a:br>
              <a:rPr lang="en-AU" sz="2200" spc="32" dirty="0">
                <a:solidFill>
                  <a:srgbClr val="7B7C7F"/>
                </a:solidFill>
                <a:latin typeface="Arial"/>
                <a:cs typeface="Arial"/>
              </a:rPr>
            </a:br>
            <a:r>
              <a:rPr sz="2200" dirty="0">
                <a:solidFill>
                  <a:srgbClr val="7B7C7F"/>
                </a:solidFill>
                <a:latin typeface="Arial"/>
                <a:cs typeface="Arial"/>
              </a:rPr>
              <a:t>Affiliations</a:t>
            </a:r>
            <a:endParaRPr sz="2200" dirty="0">
              <a:latin typeface="Arial"/>
              <a:cs typeface="Arial"/>
            </a:endParaRP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639E8A7F-889A-FC43-9543-EACFB74CBAF2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07481" y="25804841"/>
            <a:ext cx="2832100" cy="2806700"/>
          </a:xfrm>
          <a:prstGeom prst="rect">
            <a:avLst/>
          </a:prstGeom>
        </p:spPr>
      </p:pic>
      <p:sp>
        <p:nvSpPr>
          <p:cNvPr id="17" name="object 9">
            <a:extLst>
              <a:ext uri="{FF2B5EF4-FFF2-40B4-BE49-F238E27FC236}">
                <a16:creationId xmlns:a16="http://schemas.microsoft.com/office/drawing/2014/main" id="{FD6A41CB-8A55-8A48-81B3-D6A99BF0736E}"/>
              </a:ext>
            </a:extLst>
          </p:cNvPr>
          <p:cNvSpPr txBox="1"/>
          <p:nvPr/>
        </p:nvSpPr>
        <p:spPr>
          <a:xfrm>
            <a:off x="33952994" y="19862974"/>
            <a:ext cx="7722465" cy="1750953"/>
          </a:xfrm>
          <a:prstGeom prst="rect">
            <a:avLst/>
          </a:prstGeom>
        </p:spPr>
        <p:txBody>
          <a:bodyPr vert="horz" wrap="square" lIns="0" tIns="220306" rIns="0" bIns="0" rtlCol="0">
            <a:spAutoFit/>
          </a:bodyPr>
          <a:lstStyle/>
          <a:p>
            <a:pPr marL="27032">
              <a:spcBef>
                <a:spcPts val="1735"/>
              </a:spcBef>
            </a:pPr>
            <a:r>
              <a:rPr sz="3000" b="1" spc="-11" dirty="0">
                <a:solidFill>
                  <a:srgbClr val="414042"/>
                </a:solidFill>
                <a:latin typeface="Arial"/>
                <a:cs typeface="Arial"/>
              </a:rPr>
              <a:t>Acknowledgements</a:t>
            </a:r>
            <a:endParaRPr sz="3000" dirty="0">
              <a:latin typeface="Arial"/>
              <a:cs typeface="Arial"/>
            </a:endParaRPr>
          </a:p>
          <a:p>
            <a:pPr marL="27032" marR="10813">
              <a:lnSpc>
                <a:spcPct val="104400"/>
              </a:lnSpc>
              <a:spcBef>
                <a:spcPts val="1000"/>
              </a:spcBef>
            </a:pPr>
            <a:r>
              <a:rPr sz="2000" spc="21" dirty="0">
                <a:solidFill>
                  <a:srgbClr val="414042"/>
                </a:solidFill>
                <a:latin typeface="Arial"/>
                <a:cs typeface="Arial"/>
              </a:rPr>
              <a:t>Lorem </a:t>
            </a:r>
            <a:r>
              <a:rPr sz="2000" spc="11" dirty="0">
                <a:solidFill>
                  <a:srgbClr val="414042"/>
                </a:solidFill>
                <a:latin typeface="Arial"/>
                <a:cs typeface="Arial"/>
              </a:rPr>
              <a:t>ipsum dolor </a:t>
            </a:r>
            <a:r>
              <a:rPr sz="2000" dirty="0">
                <a:solidFill>
                  <a:srgbClr val="414042"/>
                </a:solidFill>
                <a:latin typeface="Arial"/>
                <a:cs typeface="Arial"/>
              </a:rPr>
              <a:t>sit </a:t>
            </a:r>
            <a:r>
              <a:rPr sz="2000" spc="11" dirty="0">
                <a:solidFill>
                  <a:srgbClr val="414042"/>
                </a:solidFill>
                <a:latin typeface="Arial"/>
                <a:cs typeface="Arial"/>
              </a:rPr>
              <a:t>amet, at </a:t>
            </a:r>
            <a:r>
              <a:rPr sz="2000" dirty="0">
                <a:solidFill>
                  <a:srgbClr val="414042"/>
                </a:solidFill>
                <a:latin typeface="Arial"/>
                <a:cs typeface="Arial"/>
              </a:rPr>
              <a:t>elitr </a:t>
            </a:r>
            <a:r>
              <a:rPr sz="2000" spc="11" dirty="0">
                <a:solidFill>
                  <a:srgbClr val="414042"/>
                </a:solidFill>
                <a:latin typeface="Arial"/>
                <a:cs typeface="Arial"/>
              </a:rPr>
              <a:t>vivendum </a:t>
            </a:r>
            <a:r>
              <a:rPr sz="2000" spc="21" dirty="0">
                <a:solidFill>
                  <a:srgbClr val="414042"/>
                </a:solidFill>
                <a:latin typeface="Arial"/>
                <a:cs typeface="Arial"/>
              </a:rPr>
              <a:t>indoctum </a:t>
            </a:r>
            <a:r>
              <a:rPr sz="2000" dirty="0">
                <a:solidFill>
                  <a:srgbClr val="414042"/>
                </a:solidFill>
                <a:latin typeface="Arial"/>
                <a:cs typeface="Arial"/>
              </a:rPr>
              <a:t>sit, </a:t>
            </a:r>
            <a:r>
              <a:rPr sz="2000" spc="11" dirty="0">
                <a:solidFill>
                  <a:srgbClr val="414042"/>
                </a:solidFill>
                <a:latin typeface="Arial"/>
                <a:cs typeface="Arial"/>
              </a:rPr>
              <a:t>fugit  </a:t>
            </a:r>
            <a:r>
              <a:rPr sz="2000" spc="21" dirty="0">
                <a:solidFill>
                  <a:srgbClr val="414042"/>
                </a:solidFill>
                <a:latin typeface="Arial"/>
                <a:cs typeface="Arial"/>
              </a:rPr>
              <a:t>populo sea </a:t>
            </a:r>
            <a:r>
              <a:rPr sz="2000" spc="11" dirty="0">
                <a:solidFill>
                  <a:srgbClr val="414042"/>
                </a:solidFill>
                <a:latin typeface="Arial"/>
                <a:cs typeface="Arial"/>
              </a:rPr>
              <a:t>ea. In vero </a:t>
            </a:r>
            <a:r>
              <a:rPr sz="2000" spc="21" dirty="0">
                <a:solidFill>
                  <a:srgbClr val="414042"/>
                </a:solidFill>
                <a:latin typeface="Arial"/>
                <a:cs typeface="Arial"/>
              </a:rPr>
              <a:t>omnesque eam. Eu </a:t>
            </a:r>
            <a:r>
              <a:rPr sz="2000" spc="11" dirty="0">
                <a:solidFill>
                  <a:srgbClr val="414042"/>
                </a:solidFill>
                <a:latin typeface="Arial"/>
                <a:cs typeface="Arial"/>
              </a:rPr>
              <a:t>vulputate interesset quo,  </a:t>
            </a:r>
            <a:r>
              <a:rPr sz="2000" spc="21" dirty="0">
                <a:solidFill>
                  <a:srgbClr val="414042"/>
                </a:solidFill>
                <a:latin typeface="Arial"/>
                <a:cs typeface="Arial"/>
              </a:rPr>
              <a:t>vim ut </a:t>
            </a:r>
            <a:r>
              <a:rPr sz="2000" spc="11" dirty="0">
                <a:solidFill>
                  <a:srgbClr val="414042"/>
                </a:solidFill>
                <a:latin typeface="Arial"/>
                <a:cs typeface="Arial"/>
              </a:rPr>
              <a:t>vitae </a:t>
            </a:r>
            <a:r>
              <a:rPr sz="2000" dirty="0">
                <a:solidFill>
                  <a:srgbClr val="414042"/>
                </a:solidFill>
                <a:latin typeface="Arial"/>
                <a:cs typeface="Arial"/>
              </a:rPr>
              <a:t>altera </a:t>
            </a:r>
            <a:r>
              <a:rPr sz="2000" spc="11" dirty="0">
                <a:solidFill>
                  <a:srgbClr val="414042"/>
                </a:solidFill>
                <a:latin typeface="Arial"/>
                <a:cs typeface="Arial"/>
              </a:rPr>
              <a:t>sanctus, </a:t>
            </a:r>
            <a:r>
              <a:rPr sz="2000" spc="21" dirty="0">
                <a:solidFill>
                  <a:srgbClr val="414042"/>
                </a:solidFill>
                <a:latin typeface="Arial"/>
                <a:cs typeface="Arial"/>
              </a:rPr>
              <a:t>vim </a:t>
            </a:r>
            <a:r>
              <a:rPr sz="2000" spc="11" dirty="0">
                <a:solidFill>
                  <a:srgbClr val="414042"/>
                </a:solidFill>
                <a:latin typeface="Arial"/>
                <a:cs typeface="Arial"/>
              </a:rPr>
              <a:t>et laudem</a:t>
            </a:r>
            <a:r>
              <a:rPr sz="2000" spc="85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2000" spc="11" dirty="0">
                <a:solidFill>
                  <a:srgbClr val="414042"/>
                </a:solidFill>
                <a:latin typeface="Arial"/>
                <a:cs typeface="Arial"/>
              </a:rPr>
              <a:t>splendide.</a:t>
            </a:r>
            <a:endParaRPr sz="2000" dirty="0">
              <a:latin typeface="Arial"/>
              <a:cs typeface="Arial"/>
            </a:endParaRPr>
          </a:p>
        </p:txBody>
      </p:sp>
      <p:sp>
        <p:nvSpPr>
          <p:cNvPr id="18" name="object 10">
            <a:extLst>
              <a:ext uri="{FF2B5EF4-FFF2-40B4-BE49-F238E27FC236}">
                <a16:creationId xmlns:a16="http://schemas.microsoft.com/office/drawing/2014/main" id="{71E925E2-3B3A-A547-B9CE-DB9AC0EA93CD}"/>
              </a:ext>
            </a:extLst>
          </p:cNvPr>
          <p:cNvSpPr txBox="1"/>
          <p:nvPr/>
        </p:nvSpPr>
        <p:spPr>
          <a:xfrm>
            <a:off x="33952994" y="22880235"/>
            <a:ext cx="7722465" cy="1747875"/>
          </a:xfrm>
          <a:prstGeom prst="rect">
            <a:avLst/>
          </a:prstGeom>
        </p:spPr>
        <p:txBody>
          <a:bodyPr vert="horz" wrap="square" lIns="0" tIns="220306" rIns="0" bIns="0" rtlCol="0">
            <a:spAutoFit/>
          </a:bodyPr>
          <a:lstStyle/>
          <a:p>
            <a:pPr marL="27032">
              <a:spcBef>
                <a:spcPts val="1735"/>
              </a:spcBef>
            </a:pPr>
            <a:r>
              <a:rPr sz="3000" b="1" spc="-11" dirty="0">
                <a:solidFill>
                  <a:srgbClr val="414042"/>
                </a:solidFill>
                <a:latin typeface="Arial"/>
                <a:cs typeface="Arial"/>
              </a:rPr>
              <a:t>References</a:t>
            </a:r>
            <a:endParaRPr sz="3000" dirty="0">
              <a:latin typeface="Arial"/>
              <a:cs typeface="Arial"/>
            </a:endParaRPr>
          </a:p>
          <a:p>
            <a:pPr marL="27032" marR="10813">
              <a:lnSpc>
                <a:spcPct val="104400"/>
              </a:lnSpc>
              <a:spcBef>
                <a:spcPts val="1000"/>
              </a:spcBef>
            </a:pPr>
            <a:r>
              <a:rPr sz="2000" spc="21" dirty="0">
                <a:solidFill>
                  <a:srgbClr val="414042"/>
                </a:solidFill>
                <a:latin typeface="Arial"/>
                <a:cs typeface="Arial"/>
              </a:rPr>
              <a:t>Lorem </a:t>
            </a:r>
            <a:r>
              <a:rPr sz="2000" spc="11" dirty="0">
                <a:solidFill>
                  <a:srgbClr val="414042"/>
                </a:solidFill>
                <a:latin typeface="Arial"/>
                <a:cs typeface="Arial"/>
              </a:rPr>
              <a:t>ipsum dolor </a:t>
            </a:r>
            <a:r>
              <a:rPr sz="2000" dirty="0">
                <a:solidFill>
                  <a:srgbClr val="414042"/>
                </a:solidFill>
                <a:latin typeface="Arial"/>
                <a:cs typeface="Arial"/>
              </a:rPr>
              <a:t>sit </a:t>
            </a:r>
            <a:r>
              <a:rPr sz="2000" spc="11" dirty="0">
                <a:solidFill>
                  <a:srgbClr val="414042"/>
                </a:solidFill>
                <a:latin typeface="Arial"/>
                <a:cs typeface="Arial"/>
              </a:rPr>
              <a:t>amet, at </a:t>
            </a:r>
            <a:r>
              <a:rPr sz="2000" dirty="0">
                <a:solidFill>
                  <a:srgbClr val="414042"/>
                </a:solidFill>
                <a:latin typeface="Arial"/>
                <a:cs typeface="Arial"/>
              </a:rPr>
              <a:t>elitr </a:t>
            </a:r>
            <a:r>
              <a:rPr sz="2000" spc="11" dirty="0">
                <a:solidFill>
                  <a:srgbClr val="414042"/>
                </a:solidFill>
                <a:latin typeface="Arial"/>
                <a:cs typeface="Arial"/>
              </a:rPr>
              <a:t>vivendum </a:t>
            </a:r>
            <a:r>
              <a:rPr sz="2000" spc="21" dirty="0">
                <a:solidFill>
                  <a:srgbClr val="414042"/>
                </a:solidFill>
                <a:latin typeface="Arial"/>
                <a:cs typeface="Arial"/>
              </a:rPr>
              <a:t>indoctum </a:t>
            </a:r>
            <a:r>
              <a:rPr sz="2000" dirty="0">
                <a:solidFill>
                  <a:srgbClr val="414042"/>
                </a:solidFill>
                <a:latin typeface="Arial"/>
                <a:cs typeface="Arial"/>
              </a:rPr>
              <a:t>sit, </a:t>
            </a:r>
            <a:r>
              <a:rPr sz="2000" spc="11" dirty="0">
                <a:solidFill>
                  <a:srgbClr val="414042"/>
                </a:solidFill>
                <a:latin typeface="Arial"/>
                <a:cs typeface="Arial"/>
              </a:rPr>
              <a:t>fugit  </a:t>
            </a:r>
            <a:r>
              <a:rPr sz="2000" spc="21" dirty="0">
                <a:solidFill>
                  <a:srgbClr val="414042"/>
                </a:solidFill>
                <a:latin typeface="Arial"/>
                <a:cs typeface="Arial"/>
              </a:rPr>
              <a:t>populo sea </a:t>
            </a:r>
            <a:r>
              <a:rPr sz="2000" spc="11" dirty="0">
                <a:solidFill>
                  <a:srgbClr val="414042"/>
                </a:solidFill>
                <a:latin typeface="Arial"/>
                <a:cs typeface="Arial"/>
              </a:rPr>
              <a:t>ea. In vero </a:t>
            </a:r>
            <a:r>
              <a:rPr sz="2000" spc="21" dirty="0">
                <a:solidFill>
                  <a:srgbClr val="414042"/>
                </a:solidFill>
                <a:latin typeface="Arial"/>
                <a:cs typeface="Arial"/>
              </a:rPr>
              <a:t>omnesque eam. Eu </a:t>
            </a:r>
            <a:r>
              <a:rPr sz="2000" spc="11" dirty="0">
                <a:solidFill>
                  <a:srgbClr val="414042"/>
                </a:solidFill>
                <a:latin typeface="Arial"/>
                <a:cs typeface="Arial"/>
              </a:rPr>
              <a:t>vulputate interesset quo,  </a:t>
            </a:r>
            <a:r>
              <a:rPr sz="2000" spc="21" dirty="0">
                <a:solidFill>
                  <a:srgbClr val="414042"/>
                </a:solidFill>
                <a:latin typeface="Arial"/>
                <a:cs typeface="Arial"/>
              </a:rPr>
              <a:t>vim ut </a:t>
            </a:r>
            <a:r>
              <a:rPr sz="2000" spc="11" dirty="0">
                <a:solidFill>
                  <a:srgbClr val="414042"/>
                </a:solidFill>
                <a:latin typeface="Arial"/>
                <a:cs typeface="Arial"/>
              </a:rPr>
              <a:t>vitae </a:t>
            </a:r>
            <a:r>
              <a:rPr sz="2000" dirty="0">
                <a:solidFill>
                  <a:srgbClr val="414042"/>
                </a:solidFill>
                <a:latin typeface="Arial"/>
                <a:cs typeface="Arial"/>
              </a:rPr>
              <a:t>altera </a:t>
            </a:r>
            <a:r>
              <a:rPr sz="2000" spc="11" dirty="0">
                <a:solidFill>
                  <a:srgbClr val="414042"/>
                </a:solidFill>
                <a:latin typeface="Arial"/>
                <a:cs typeface="Arial"/>
              </a:rPr>
              <a:t>sanctus, </a:t>
            </a:r>
            <a:r>
              <a:rPr sz="2000" spc="21" dirty="0">
                <a:solidFill>
                  <a:srgbClr val="414042"/>
                </a:solidFill>
                <a:latin typeface="Arial"/>
                <a:cs typeface="Arial"/>
              </a:rPr>
              <a:t>vim </a:t>
            </a:r>
            <a:r>
              <a:rPr sz="2000" spc="11" dirty="0">
                <a:solidFill>
                  <a:srgbClr val="414042"/>
                </a:solidFill>
                <a:latin typeface="Arial"/>
                <a:cs typeface="Arial"/>
              </a:rPr>
              <a:t>et laudem</a:t>
            </a:r>
            <a:r>
              <a:rPr sz="2000" spc="85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2000" spc="11" dirty="0">
                <a:solidFill>
                  <a:srgbClr val="414042"/>
                </a:solidFill>
                <a:latin typeface="Arial"/>
                <a:cs typeface="Arial"/>
              </a:rPr>
              <a:t>splendide.</a:t>
            </a:r>
            <a:endParaRPr sz="20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5633537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>
            <a:extLst>
              <a:ext uri="{FF2B5EF4-FFF2-40B4-BE49-F238E27FC236}">
                <a16:creationId xmlns:a16="http://schemas.microsoft.com/office/drawing/2014/main" id="{007B4B5D-6118-DD42-C3F1-FC341D6133DD}"/>
              </a:ext>
            </a:extLst>
          </p:cNvPr>
          <p:cNvSpPr txBox="1"/>
          <p:nvPr/>
        </p:nvSpPr>
        <p:spPr>
          <a:xfrm>
            <a:off x="1239078" y="1054449"/>
            <a:ext cx="7612537" cy="2750459"/>
          </a:xfrm>
          <a:prstGeom prst="rect">
            <a:avLst/>
          </a:prstGeom>
        </p:spPr>
        <p:txBody>
          <a:bodyPr vert="horz" wrap="square" lIns="0" tIns="25680" rIns="0" bIns="0" rtlCol="0">
            <a:spAutoFit/>
          </a:bodyPr>
          <a:lstStyle/>
          <a:p>
            <a:pPr marL="27032" marR="10813">
              <a:lnSpc>
                <a:spcPct val="101200"/>
              </a:lnSpc>
              <a:spcBef>
                <a:spcPts val="202"/>
              </a:spcBef>
            </a:pPr>
            <a:r>
              <a:rPr sz="4200" b="1" spc="11" dirty="0">
                <a:solidFill>
                  <a:srgbClr val="414042"/>
                </a:solidFill>
                <a:latin typeface="Arial Black"/>
                <a:cs typeface="Arial Black"/>
              </a:rPr>
              <a:t>Short/punchy </a:t>
            </a:r>
            <a:r>
              <a:rPr sz="4200" b="1" dirty="0">
                <a:solidFill>
                  <a:srgbClr val="414042"/>
                </a:solidFill>
                <a:latin typeface="Arial Black"/>
                <a:cs typeface="Arial Black"/>
              </a:rPr>
              <a:t>title</a:t>
            </a:r>
            <a:r>
              <a:rPr sz="4200" b="1" spc="-117" dirty="0">
                <a:solidFill>
                  <a:srgbClr val="414042"/>
                </a:solidFill>
                <a:latin typeface="Arial Black"/>
                <a:cs typeface="Arial Black"/>
              </a:rPr>
              <a:t> </a:t>
            </a:r>
            <a:r>
              <a:rPr sz="4200" b="1" dirty="0">
                <a:solidFill>
                  <a:srgbClr val="414042"/>
                </a:solidFill>
                <a:latin typeface="Arial Black"/>
                <a:cs typeface="Arial Black"/>
              </a:rPr>
              <a:t>for  </a:t>
            </a:r>
            <a:r>
              <a:rPr sz="4200" b="1" spc="-21" dirty="0">
                <a:solidFill>
                  <a:srgbClr val="414042"/>
                </a:solidFill>
                <a:latin typeface="Arial Black"/>
                <a:cs typeface="Arial Black"/>
              </a:rPr>
              <a:t>your </a:t>
            </a:r>
            <a:r>
              <a:rPr sz="4200" b="1" spc="-11" dirty="0">
                <a:solidFill>
                  <a:srgbClr val="414042"/>
                </a:solidFill>
                <a:latin typeface="Arial Black"/>
                <a:cs typeface="Arial Black"/>
              </a:rPr>
              <a:t>poster</a:t>
            </a:r>
            <a:r>
              <a:rPr sz="4200" b="1" spc="11" dirty="0">
                <a:solidFill>
                  <a:srgbClr val="414042"/>
                </a:solidFill>
                <a:latin typeface="Arial Black"/>
                <a:cs typeface="Arial Black"/>
              </a:rPr>
              <a:t> </a:t>
            </a:r>
            <a:r>
              <a:rPr sz="4200" b="1" dirty="0">
                <a:solidFill>
                  <a:srgbClr val="414042"/>
                </a:solidFill>
                <a:latin typeface="Arial Black"/>
                <a:cs typeface="Arial Black"/>
              </a:rPr>
              <a:t>here:</a:t>
            </a:r>
            <a:endParaRPr sz="4200" dirty="0">
              <a:latin typeface="Arial Black"/>
              <a:cs typeface="Arial Black"/>
            </a:endParaRPr>
          </a:p>
          <a:p>
            <a:pPr marL="27032" marR="935305">
              <a:lnSpc>
                <a:spcPct val="101200"/>
              </a:lnSpc>
              <a:spcBef>
                <a:spcPts val="1213"/>
              </a:spcBef>
            </a:pPr>
            <a:r>
              <a:rPr sz="4200" spc="-53" dirty="0">
                <a:solidFill>
                  <a:srgbClr val="414042"/>
                </a:solidFill>
                <a:latin typeface="Arial"/>
                <a:cs typeface="Arial"/>
              </a:rPr>
              <a:t>Subtitle </a:t>
            </a:r>
            <a:r>
              <a:rPr sz="4200" spc="-32" dirty="0">
                <a:solidFill>
                  <a:srgbClr val="414042"/>
                </a:solidFill>
                <a:latin typeface="Arial"/>
                <a:cs typeface="Arial"/>
              </a:rPr>
              <a:t>for </a:t>
            </a:r>
            <a:r>
              <a:rPr sz="4200" spc="-53" dirty="0">
                <a:solidFill>
                  <a:srgbClr val="414042"/>
                </a:solidFill>
                <a:latin typeface="Arial"/>
                <a:cs typeface="Arial"/>
              </a:rPr>
              <a:t>your </a:t>
            </a:r>
            <a:r>
              <a:rPr sz="4200" spc="-43" dirty="0">
                <a:solidFill>
                  <a:srgbClr val="414042"/>
                </a:solidFill>
                <a:latin typeface="Arial"/>
                <a:cs typeface="Arial"/>
              </a:rPr>
              <a:t>poster </a:t>
            </a:r>
            <a:br>
              <a:rPr lang="en-AU" sz="4200" spc="-43" dirty="0">
                <a:solidFill>
                  <a:srgbClr val="414042"/>
                </a:solidFill>
                <a:latin typeface="Arial"/>
                <a:cs typeface="Arial"/>
              </a:rPr>
            </a:br>
            <a:r>
              <a:rPr sz="4200" spc="-43" dirty="0">
                <a:solidFill>
                  <a:srgbClr val="414042"/>
                </a:solidFill>
                <a:latin typeface="Arial"/>
                <a:cs typeface="Arial"/>
              </a:rPr>
              <a:t>to </a:t>
            </a:r>
            <a:r>
              <a:rPr sz="4200" spc="-53" dirty="0">
                <a:solidFill>
                  <a:srgbClr val="414042"/>
                </a:solidFill>
                <a:latin typeface="Arial"/>
                <a:cs typeface="Arial"/>
              </a:rPr>
              <a:t>follow</a:t>
            </a:r>
            <a:r>
              <a:rPr sz="4200" spc="43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4200" spc="-53" dirty="0">
                <a:solidFill>
                  <a:srgbClr val="414042"/>
                </a:solidFill>
                <a:latin typeface="Arial"/>
                <a:cs typeface="Arial"/>
              </a:rPr>
              <a:t>here.</a:t>
            </a:r>
            <a:endParaRPr sz="4200" dirty="0">
              <a:latin typeface="Arial"/>
              <a:cs typeface="Arial"/>
            </a:endParaRPr>
          </a:p>
        </p:txBody>
      </p:sp>
      <p:sp>
        <p:nvSpPr>
          <p:cNvPr id="3" name="object 3">
            <a:extLst>
              <a:ext uri="{FF2B5EF4-FFF2-40B4-BE49-F238E27FC236}">
                <a16:creationId xmlns:a16="http://schemas.microsoft.com/office/drawing/2014/main" id="{D378061F-786A-0EC1-8941-EC67A4D1C9A9}"/>
              </a:ext>
            </a:extLst>
          </p:cNvPr>
          <p:cNvSpPr txBox="1"/>
          <p:nvPr/>
        </p:nvSpPr>
        <p:spPr>
          <a:xfrm>
            <a:off x="1239075" y="7348589"/>
            <a:ext cx="7612539" cy="1797342"/>
          </a:xfrm>
          <a:prstGeom prst="rect">
            <a:avLst/>
          </a:prstGeom>
        </p:spPr>
        <p:txBody>
          <a:bodyPr vert="horz" wrap="square" lIns="0" tIns="327080" rIns="0" bIns="0" rtlCol="0">
            <a:spAutoFit/>
          </a:bodyPr>
          <a:lstStyle/>
          <a:p>
            <a:pPr marL="27032">
              <a:spcBef>
                <a:spcPts val="2575"/>
              </a:spcBef>
            </a:pPr>
            <a:r>
              <a:rPr sz="4200" b="1" spc="-43" dirty="0">
                <a:solidFill>
                  <a:srgbClr val="414042"/>
                </a:solidFill>
                <a:latin typeface="Arial Black"/>
                <a:cs typeface="Arial Black"/>
              </a:rPr>
              <a:t>Introduction</a:t>
            </a:r>
            <a:endParaRPr sz="4200" dirty="0">
              <a:latin typeface="Arial Black"/>
              <a:cs typeface="Arial Black"/>
            </a:endParaRPr>
          </a:p>
          <a:p>
            <a:pPr marL="27032" marR="10813">
              <a:lnSpc>
                <a:spcPct val="103299"/>
              </a:lnSpc>
              <a:spcBef>
                <a:spcPts val="1203"/>
              </a:spcBef>
            </a:pPr>
            <a:r>
              <a:rPr sz="2200" spc="32" dirty="0">
                <a:solidFill>
                  <a:srgbClr val="414042"/>
                </a:solidFill>
                <a:latin typeface="Arial"/>
                <a:cs typeface="Arial"/>
              </a:rPr>
              <a:t>Who </a:t>
            </a:r>
            <a:r>
              <a:rPr sz="2200" spc="11" dirty="0">
                <a:solidFill>
                  <a:srgbClr val="414042"/>
                </a:solidFill>
                <a:latin typeface="Arial"/>
                <a:cs typeface="Arial"/>
              </a:rPr>
              <a:t>cares? Explain why </a:t>
            </a:r>
            <a:r>
              <a:rPr sz="2200" dirty="0">
                <a:solidFill>
                  <a:srgbClr val="414042"/>
                </a:solidFill>
                <a:latin typeface="Arial"/>
                <a:cs typeface="Arial"/>
              </a:rPr>
              <a:t>your study </a:t>
            </a:r>
            <a:r>
              <a:rPr sz="2200" spc="11" dirty="0">
                <a:solidFill>
                  <a:srgbClr val="414042"/>
                </a:solidFill>
                <a:latin typeface="Arial"/>
                <a:cs typeface="Arial"/>
              </a:rPr>
              <a:t>matters in the </a:t>
            </a:r>
            <a:r>
              <a:rPr sz="2200" dirty="0">
                <a:solidFill>
                  <a:srgbClr val="414042"/>
                </a:solidFill>
                <a:latin typeface="Arial"/>
                <a:cs typeface="Arial"/>
              </a:rPr>
              <a:t>fastest,  </a:t>
            </a:r>
            <a:r>
              <a:rPr sz="2200" spc="11" dirty="0">
                <a:solidFill>
                  <a:srgbClr val="414042"/>
                </a:solidFill>
                <a:latin typeface="Arial"/>
                <a:cs typeface="Arial"/>
              </a:rPr>
              <a:t>most brutal </a:t>
            </a:r>
            <a:r>
              <a:rPr sz="2200" dirty="0">
                <a:solidFill>
                  <a:srgbClr val="414042"/>
                </a:solidFill>
                <a:latin typeface="Arial"/>
                <a:cs typeface="Arial"/>
              </a:rPr>
              <a:t>way </a:t>
            </a:r>
            <a:r>
              <a:rPr sz="2200" spc="11" dirty="0">
                <a:solidFill>
                  <a:srgbClr val="414042"/>
                </a:solidFill>
                <a:latin typeface="Arial"/>
                <a:cs typeface="Arial"/>
              </a:rPr>
              <a:t>possible </a:t>
            </a:r>
            <a:r>
              <a:rPr sz="2200" dirty="0">
                <a:solidFill>
                  <a:srgbClr val="414042"/>
                </a:solidFill>
                <a:latin typeface="Arial"/>
                <a:cs typeface="Arial"/>
              </a:rPr>
              <a:t>(feel </a:t>
            </a:r>
            <a:r>
              <a:rPr sz="2200" spc="11" dirty="0">
                <a:solidFill>
                  <a:srgbClr val="414042"/>
                </a:solidFill>
                <a:latin typeface="Arial"/>
                <a:cs typeface="Arial"/>
              </a:rPr>
              <a:t>free </a:t>
            </a:r>
            <a:r>
              <a:rPr sz="2200" dirty="0">
                <a:solidFill>
                  <a:srgbClr val="414042"/>
                </a:solidFill>
                <a:latin typeface="Arial"/>
                <a:cs typeface="Arial"/>
              </a:rPr>
              <a:t>to </a:t>
            </a:r>
            <a:r>
              <a:rPr sz="2200" spc="11" dirty="0">
                <a:solidFill>
                  <a:srgbClr val="414042"/>
                </a:solidFill>
                <a:latin typeface="Arial"/>
                <a:cs typeface="Arial"/>
              </a:rPr>
              <a:t>add</a:t>
            </a:r>
            <a:r>
              <a:rPr sz="2200" spc="21" dirty="0">
                <a:solidFill>
                  <a:srgbClr val="414042"/>
                </a:solidFill>
                <a:latin typeface="Arial"/>
                <a:cs typeface="Arial"/>
              </a:rPr>
              <a:t> graphics!)</a:t>
            </a:r>
            <a:endParaRPr sz="2200" dirty="0">
              <a:latin typeface="Arial"/>
              <a:cs typeface="Arial"/>
            </a:endParaRPr>
          </a:p>
        </p:txBody>
      </p:sp>
      <p:sp>
        <p:nvSpPr>
          <p:cNvPr id="4" name="object 4">
            <a:extLst>
              <a:ext uri="{FF2B5EF4-FFF2-40B4-BE49-F238E27FC236}">
                <a16:creationId xmlns:a16="http://schemas.microsoft.com/office/drawing/2014/main" id="{F0D941D7-C717-97E4-86AE-BAED4A2AB0DA}"/>
              </a:ext>
            </a:extLst>
          </p:cNvPr>
          <p:cNvSpPr txBox="1"/>
          <p:nvPr/>
        </p:nvSpPr>
        <p:spPr>
          <a:xfrm>
            <a:off x="1239074" y="12487555"/>
            <a:ext cx="7612541" cy="3385901"/>
          </a:xfrm>
          <a:prstGeom prst="rect">
            <a:avLst/>
          </a:prstGeom>
        </p:spPr>
        <p:txBody>
          <a:bodyPr vert="horz" wrap="square" lIns="0" tIns="325729" rIns="0" bIns="0" rtlCol="0">
            <a:spAutoFit/>
          </a:bodyPr>
          <a:lstStyle/>
          <a:p>
            <a:pPr marL="27032">
              <a:spcBef>
                <a:spcPts val="2565"/>
              </a:spcBef>
            </a:pPr>
            <a:r>
              <a:rPr sz="4200" b="1" spc="-21" dirty="0">
                <a:solidFill>
                  <a:srgbClr val="414042"/>
                </a:solidFill>
                <a:latin typeface="Arial Black"/>
                <a:cs typeface="Arial Black"/>
              </a:rPr>
              <a:t>Methods</a:t>
            </a:r>
            <a:endParaRPr sz="4200" dirty="0">
              <a:latin typeface="Arial Black"/>
              <a:cs typeface="Arial Black"/>
            </a:endParaRPr>
          </a:p>
          <a:p>
            <a:pPr marL="27032" marR="75689">
              <a:lnSpc>
                <a:spcPct val="103299"/>
              </a:lnSpc>
              <a:spcBef>
                <a:spcPts val="1213"/>
              </a:spcBef>
            </a:pPr>
            <a:r>
              <a:rPr sz="2200" spc="11" dirty="0">
                <a:solidFill>
                  <a:srgbClr val="414042"/>
                </a:solidFill>
                <a:latin typeface="Arial"/>
                <a:cs typeface="Arial"/>
              </a:rPr>
              <a:t>Explain the methods </a:t>
            </a:r>
            <a:r>
              <a:rPr sz="2200" dirty="0">
                <a:solidFill>
                  <a:srgbClr val="414042"/>
                </a:solidFill>
                <a:latin typeface="Arial"/>
                <a:cs typeface="Arial"/>
              </a:rPr>
              <a:t>to your findings </a:t>
            </a:r>
            <a:br>
              <a:rPr lang="en-AU" sz="2200" dirty="0">
                <a:solidFill>
                  <a:srgbClr val="414042"/>
                </a:solidFill>
                <a:latin typeface="Arial"/>
                <a:cs typeface="Arial"/>
              </a:rPr>
            </a:br>
            <a:r>
              <a:rPr sz="2200" dirty="0">
                <a:solidFill>
                  <a:srgbClr val="414042"/>
                </a:solidFill>
                <a:latin typeface="Arial"/>
                <a:cs typeface="Arial"/>
              </a:rPr>
              <a:t>(feel </a:t>
            </a:r>
            <a:r>
              <a:rPr sz="2200" spc="11" dirty="0">
                <a:solidFill>
                  <a:srgbClr val="414042"/>
                </a:solidFill>
                <a:latin typeface="Arial"/>
                <a:cs typeface="Arial"/>
              </a:rPr>
              <a:t>free </a:t>
            </a:r>
            <a:r>
              <a:rPr sz="2200" dirty="0">
                <a:solidFill>
                  <a:srgbClr val="414042"/>
                </a:solidFill>
                <a:latin typeface="Arial"/>
                <a:cs typeface="Arial"/>
              </a:rPr>
              <a:t>to </a:t>
            </a:r>
            <a:r>
              <a:rPr sz="2200" spc="11" dirty="0">
                <a:solidFill>
                  <a:srgbClr val="414042"/>
                </a:solidFill>
                <a:latin typeface="Arial"/>
                <a:cs typeface="Arial"/>
              </a:rPr>
              <a:t>add</a:t>
            </a:r>
            <a:r>
              <a:rPr sz="2200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2200" spc="21" dirty="0">
                <a:solidFill>
                  <a:srgbClr val="414042"/>
                </a:solidFill>
                <a:latin typeface="Arial"/>
                <a:cs typeface="Arial"/>
              </a:rPr>
              <a:t>graphics!)</a:t>
            </a:r>
            <a:endParaRPr sz="2200" dirty="0">
              <a:latin typeface="Arial"/>
              <a:cs typeface="Arial"/>
            </a:endParaRPr>
          </a:p>
          <a:p>
            <a:pPr marL="386557" indent="-359525">
              <a:spcBef>
                <a:spcPts val="1288"/>
              </a:spcBef>
              <a:buAutoNum type="arabicPeriod"/>
              <a:tabLst>
                <a:tab pos="387908" algn="l"/>
              </a:tabLst>
            </a:pPr>
            <a:r>
              <a:rPr sz="2200" spc="21" dirty="0">
                <a:solidFill>
                  <a:srgbClr val="414042"/>
                </a:solidFill>
                <a:latin typeface="Arial"/>
                <a:cs typeface="Arial"/>
              </a:rPr>
              <a:t>How </a:t>
            </a:r>
            <a:r>
              <a:rPr sz="2200" dirty="0">
                <a:solidFill>
                  <a:srgbClr val="414042"/>
                </a:solidFill>
                <a:latin typeface="Arial"/>
                <a:cs typeface="Arial"/>
              </a:rPr>
              <a:t>did </a:t>
            </a:r>
            <a:r>
              <a:rPr sz="2200" spc="11" dirty="0">
                <a:solidFill>
                  <a:srgbClr val="414042"/>
                </a:solidFill>
                <a:latin typeface="Arial"/>
                <a:cs typeface="Arial"/>
              </a:rPr>
              <a:t>you find</a:t>
            </a:r>
            <a:r>
              <a:rPr sz="2200" spc="-11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2200" dirty="0">
                <a:solidFill>
                  <a:srgbClr val="414042"/>
                </a:solidFill>
                <a:latin typeface="Arial"/>
                <a:cs typeface="Arial"/>
              </a:rPr>
              <a:t>this?</a:t>
            </a:r>
            <a:endParaRPr sz="2200" dirty="0">
              <a:latin typeface="Arial"/>
              <a:cs typeface="Arial"/>
            </a:endParaRPr>
          </a:p>
          <a:p>
            <a:pPr marL="386557" indent="-359525">
              <a:spcBef>
                <a:spcPts val="85"/>
              </a:spcBef>
              <a:buAutoNum type="arabicPeriod"/>
              <a:tabLst>
                <a:tab pos="387908" algn="l"/>
              </a:tabLst>
            </a:pPr>
            <a:r>
              <a:rPr sz="2200" spc="11" dirty="0">
                <a:solidFill>
                  <a:srgbClr val="414042"/>
                </a:solidFill>
                <a:latin typeface="Arial"/>
                <a:cs typeface="Arial"/>
              </a:rPr>
              <a:t>Collected </a:t>
            </a:r>
            <a:r>
              <a:rPr sz="2200" dirty="0">
                <a:solidFill>
                  <a:srgbClr val="414042"/>
                </a:solidFill>
                <a:latin typeface="Arial"/>
                <a:cs typeface="Arial"/>
              </a:rPr>
              <a:t>(what) </a:t>
            </a:r>
            <a:r>
              <a:rPr sz="2200" spc="21" dirty="0">
                <a:solidFill>
                  <a:srgbClr val="414042"/>
                </a:solidFill>
                <a:latin typeface="Arial"/>
                <a:cs typeface="Arial"/>
              </a:rPr>
              <a:t>from</a:t>
            </a:r>
            <a:r>
              <a:rPr sz="2200" spc="-32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2200" dirty="0">
                <a:solidFill>
                  <a:srgbClr val="414042"/>
                </a:solidFill>
                <a:latin typeface="Arial"/>
                <a:cs typeface="Arial"/>
              </a:rPr>
              <a:t>(population)</a:t>
            </a:r>
            <a:endParaRPr sz="2200" dirty="0">
              <a:latin typeface="Arial"/>
              <a:cs typeface="Arial"/>
            </a:endParaRPr>
          </a:p>
          <a:p>
            <a:pPr marL="386557" indent="-359525">
              <a:spcBef>
                <a:spcPts val="85"/>
              </a:spcBef>
              <a:buAutoNum type="arabicPeriod"/>
              <a:tabLst>
                <a:tab pos="387908" algn="l"/>
              </a:tabLst>
            </a:pPr>
            <a:r>
              <a:rPr sz="2200" spc="21" dirty="0">
                <a:solidFill>
                  <a:srgbClr val="414042"/>
                </a:solidFill>
                <a:latin typeface="Arial"/>
                <a:cs typeface="Arial"/>
              </a:rPr>
              <a:t>How </a:t>
            </a:r>
            <a:r>
              <a:rPr sz="2200" spc="11" dirty="0">
                <a:solidFill>
                  <a:srgbClr val="414042"/>
                </a:solidFill>
                <a:latin typeface="Arial"/>
                <a:cs typeface="Arial"/>
              </a:rPr>
              <a:t>you </a:t>
            </a:r>
            <a:r>
              <a:rPr sz="2200" dirty="0">
                <a:solidFill>
                  <a:srgbClr val="414042"/>
                </a:solidFill>
                <a:latin typeface="Arial"/>
                <a:cs typeface="Arial"/>
              </a:rPr>
              <a:t>tested</a:t>
            </a:r>
            <a:r>
              <a:rPr sz="2200" spc="-21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2200" dirty="0">
                <a:solidFill>
                  <a:srgbClr val="414042"/>
                </a:solidFill>
                <a:latin typeface="Arial"/>
                <a:cs typeface="Arial"/>
              </a:rPr>
              <a:t>it.</a:t>
            </a:r>
            <a:endParaRPr sz="2200" dirty="0">
              <a:latin typeface="Arial"/>
              <a:cs typeface="Arial"/>
            </a:endParaRPr>
          </a:p>
          <a:p>
            <a:pPr marL="386557" indent="-359525">
              <a:spcBef>
                <a:spcPts val="85"/>
              </a:spcBef>
              <a:buAutoNum type="arabicPeriod"/>
              <a:tabLst>
                <a:tab pos="387908" algn="l"/>
              </a:tabLst>
            </a:pPr>
            <a:r>
              <a:rPr sz="2200" spc="-11" dirty="0">
                <a:solidFill>
                  <a:srgbClr val="414042"/>
                </a:solidFill>
                <a:latin typeface="Arial"/>
                <a:cs typeface="Arial"/>
              </a:rPr>
              <a:t>Illustrate </a:t>
            </a:r>
            <a:r>
              <a:rPr sz="2200" dirty="0">
                <a:solidFill>
                  <a:srgbClr val="414042"/>
                </a:solidFill>
                <a:latin typeface="Arial"/>
                <a:cs typeface="Arial"/>
              </a:rPr>
              <a:t>your </a:t>
            </a:r>
            <a:r>
              <a:rPr sz="2200" spc="11" dirty="0">
                <a:solidFill>
                  <a:srgbClr val="414042"/>
                </a:solidFill>
                <a:latin typeface="Arial"/>
                <a:cs typeface="Arial"/>
              </a:rPr>
              <a:t>methods </a:t>
            </a:r>
            <a:r>
              <a:rPr sz="2200" dirty="0">
                <a:solidFill>
                  <a:srgbClr val="414042"/>
                </a:solidFill>
                <a:latin typeface="Arial"/>
                <a:cs typeface="Arial"/>
              </a:rPr>
              <a:t>if </a:t>
            </a:r>
            <a:r>
              <a:rPr sz="2200" spc="11" dirty="0">
                <a:solidFill>
                  <a:srgbClr val="414042"/>
                </a:solidFill>
                <a:latin typeface="Arial"/>
                <a:cs typeface="Arial"/>
              </a:rPr>
              <a:t>you </a:t>
            </a:r>
            <a:r>
              <a:rPr sz="2200" spc="43" dirty="0">
                <a:solidFill>
                  <a:srgbClr val="414042"/>
                </a:solidFill>
                <a:latin typeface="Arial"/>
                <a:cs typeface="Arial"/>
              </a:rPr>
              <a:t>can!</a:t>
            </a:r>
            <a:endParaRPr sz="2200" dirty="0">
              <a:latin typeface="Arial"/>
              <a:cs typeface="Arial"/>
            </a:endParaRPr>
          </a:p>
        </p:txBody>
      </p:sp>
      <p:sp>
        <p:nvSpPr>
          <p:cNvPr id="5" name="object 5">
            <a:extLst>
              <a:ext uri="{FF2B5EF4-FFF2-40B4-BE49-F238E27FC236}">
                <a16:creationId xmlns:a16="http://schemas.microsoft.com/office/drawing/2014/main" id="{38577B10-21F5-A5AF-429F-9A650DCB20B0}"/>
              </a:ext>
            </a:extLst>
          </p:cNvPr>
          <p:cNvSpPr txBox="1"/>
          <p:nvPr/>
        </p:nvSpPr>
        <p:spPr>
          <a:xfrm>
            <a:off x="33952994" y="1010773"/>
            <a:ext cx="7722465" cy="3309845"/>
          </a:xfrm>
          <a:prstGeom prst="rect">
            <a:avLst/>
          </a:prstGeom>
        </p:spPr>
        <p:txBody>
          <a:bodyPr vert="horz" wrap="square" lIns="0" tIns="144618" rIns="0" bIns="0" rtlCol="0">
            <a:spAutoFit/>
          </a:bodyPr>
          <a:lstStyle/>
          <a:p>
            <a:pPr marL="27032">
              <a:spcBef>
                <a:spcPts val="1139"/>
              </a:spcBef>
            </a:pPr>
            <a:r>
              <a:rPr sz="3000" b="1" spc="-11" dirty="0">
                <a:solidFill>
                  <a:srgbClr val="414042"/>
                </a:solidFill>
                <a:latin typeface="Arial Black"/>
                <a:cs typeface="Arial Black"/>
              </a:rPr>
              <a:t>Ammo</a:t>
            </a:r>
            <a:r>
              <a:rPr sz="3000" b="1" spc="-74" dirty="0">
                <a:solidFill>
                  <a:srgbClr val="414042"/>
                </a:solidFill>
                <a:latin typeface="Arial Black"/>
                <a:cs typeface="Arial Black"/>
              </a:rPr>
              <a:t> </a:t>
            </a:r>
            <a:r>
              <a:rPr sz="3000" b="1" spc="-21" dirty="0">
                <a:solidFill>
                  <a:srgbClr val="414042"/>
                </a:solidFill>
                <a:latin typeface="Arial Black"/>
                <a:cs typeface="Arial Black"/>
              </a:rPr>
              <a:t>Bar</a:t>
            </a:r>
            <a:endParaRPr sz="3000" dirty="0">
              <a:latin typeface="Arial Black"/>
              <a:cs typeface="Arial Black"/>
            </a:endParaRPr>
          </a:p>
          <a:p>
            <a:pPr marL="27032">
              <a:spcBef>
                <a:spcPts val="692"/>
              </a:spcBef>
            </a:pPr>
            <a:r>
              <a:rPr sz="2000" spc="11" dirty="0">
                <a:solidFill>
                  <a:srgbClr val="414042"/>
                </a:solidFill>
                <a:latin typeface="Arial"/>
                <a:cs typeface="Arial"/>
              </a:rPr>
              <a:t>Delete this </a:t>
            </a:r>
            <a:r>
              <a:rPr sz="2000" spc="21" dirty="0">
                <a:solidFill>
                  <a:srgbClr val="414042"/>
                </a:solidFill>
                <a:latin typeface="Arial"/>
                <a:cs typeface="Arial"/>
              </a:rPr>
              <a:t>and </a:t>
            </a:r>
            <a:r>
              <a:rPr sz="2000" spc="11" dirty="0">
                <a:solidFill>
                  <a:srgbClr val="414042"/>
                </a:solidFill>
                <a:latin typeface="Arial"/>
                <a:cs typeface="Arial"/>
              </a:rPr>
              <a:t>replace </a:t>
            </a:r>
            <a:r>
              <a:rPr sz="2000" dirty="0">
                <a:solidFill>
                  <a:srgbClr val="414042"/>
                </a:solidFill>
                <a:latin typeface="Arial"/>
                <a:cs typeface="Arial"/>
              </a:rPr>
              <a:t>it </a:t>
            </a:r>
            <a:r>
              <a:rPr sz="2000" spc="21" dirty="0">
                <a:solidFill>
                  <a:srgbClr val="414042"/>
                </a:solidFill>
                <a:latin typeface="Arial"/>
                <a:cs typeface="Arial"/>
              </a:rPr>
              <a:t>with</a:t>
            </a:r>
            <a:r>
              <a:rPr sz="2000" spc="53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2000" spc="-11" dirty="0">
                <a:solidFill>
                  <a:srgbClr val="414042"/>
                </a:solidFill>
                <a:latin typeface="Arial"/>
                <a:cs typeface="Arial"/>
              </a:rPr>
              <a:t>your…</a:t>
            </a:r>
            <a:endParaRPr lang="en-AU" sz="2000" spc="-11" dirty="0">
              <a:solidFill>
                <a:srgbClr val="414042"/>
              </a:solidFill>
              <a:latin typeface="Arial"/>
              <a:cs typeface="Arial"/>
            </a:endParaRPr>
          </a:p>
          <a:p>
            <a:pPr marL="386557" indent="-359525">
              <a:spcBef>
                <a:spcPts val="1501"/>
              </a:spcBef>
              <a:buChar char="•"/>
              <a:tabLst>
                <a:tab pos="386557" algn="l"/>
                <a:tab pos="387908" algn="l"/>
              </a:tabLst>
            </a:pPr>
            <a:r>
              <a:rPr lang="en-AU" sz="2000" spc="32" dirty="0">
                <a:solidFill>
                  <a:srgbClr val="414042"/>
                </a:solidFill>
                <a:latin typeface="Arial"/>
                <a:cs typeface="Arial"/>
              </a:rPr>
              <a:t>Extra</a:t>
            </a:r>
            <a:r>
              <a:rPr lang="en-AU" sz="2000" spc="11" dirty="0">
                <a:solidFill>
                  <a:srgbClr val="414042"/>
                </a:solidFill>
                <a:latin typeface="Arial"/>
                <a:cs typeface="Arial"/>
              </a:rPr>
              <a:t> Graphs</a:t>
            </a:r>
            <a:endParaRPr lang="en-AU" sz="2000" dirty="0">
              <a:latin typeface="Arial"/>
              <a:cs typeface="Arial"/>
            </a:endParaRPr>
          </a:p>
          <a:p>
            <a:pPr marL="386557" indent="-359525">
              <a:spcBef>
                <a:spcPts val="1309"/>
              </a:spcBef>
              <a:buChar char="•"/>
              <a:tabLst>
                <a:tab pos="386557" algn="l"/>
                <a:tab pos="387908" algn="l"/>
              </a:tabLst>
            </a:pPr>
            <a:r>
              <a:rPr lang="en-AU" sz="2000" spc="32" dirty="0">
                <a:solidFill>
                  <a:srgbClr val="414042"/>
                </a:solidFill>
                <a:latin typeface="Arial"/>
                <a:cs typeface="Arial"/>
              </a:rPr>
              <a:t>Extra</a:t>
            </a:r>
            <a:r>
              <a:rPr lang="en-AU" sz="2000" spc="11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lang="en-AU" sz="2000" spc="-11" dirty="0">
                <a:solidFill>
                  <a:srgbClr val="414042"/>
                </a:solidFill>
                <a:latin typeface="Arial"/>
                <a:cs typeface="Arial"/>
              </a:rPr>
              <a:t>Tables</a:t>
            </a:r>
            <a:endParaRPr lang="en-AU" sz="2000" dirty="0">
              <a:latin typeface="Arial"/>
              <a:cs typeface="Arial"/>
            </a:endParaRPr>
          </a:p>
          <a:p>
            <a:pPr marL="386557" indent="-359525">
              <a:spcBef>
                <a:spcPts val="1309"/>
              </a:spcBef>
              <a:buChar char="•"/>
              <a:tabLst>
                <a:tab pos="386557" algn="l"/>
                <a:tab pos="387908" algn="l"/>
              </a:tabLst>
            </a:pPr>
            <a:r>
              <a:rPr lang="en-AU" sz="2000" spc="32" dirty="0">
                <a:solidFill>
                  <a:srgbClr val="414042"/>
                </a:solidFill>
                <a:latin typeface="Arial"/>
                <a:cs typeface="Arial"/>
              </a:rPr>
              <a:t>Extra</a:t>
            </a:r>
            <a:r>
              <a:rPr lang="en-AU" sz="2000" spc="11" dirty="0">
                <a:solidFill>
                  <a:srgbClr val="414042"/>
                </a:solidFill>
                <a:latin typeface="Arial"/>
                <a:cs typeface="Arial"/>
              </a:rPr>
              <a:t> Figures</a:t>
            </a:r>
            <a:endParaRPr lang="en-AU" sz="2000" dirty="0">
              <a:latin typeface="Arial"/>
              <a:cs typeface="Arial"/>
            </a:endParaRPr>
          </a:p>
          <a:p>
            <a:pPr marL="386557" marR="10813" indent="-359525">
              <a:lnSpc>
                <a:spcPct val="104400"/>
              </a:lnSpc>
              <a:spcBef>
                <a:spcPts val="1203"/>
              </a:spcBef>
              <a:buChar char="•"/>
              <a:tabLst>
                <a:tab pos="386557" algn="l"/>
                <a:tab pos="387908" algn="l"/>
              </a:tabLst>
            </a:pPr>
            <a:r>
              <a:rPr lang="en-AU" sz="2000" spc="32" dirty="0">
                <a:solidFill>
                  <a:srgbClr val="414042"/>
                </a:solidFill>
                <a:latin typeface="Arial"/>
                <a:cs typeface="Arial"/>
              </a:rPr>
              <a:t>Extra </a:t>
            </a:r>
            <a:r>
              <a:rPr lang="en-AU" sz="2000" spc="11" dirty="0">
                <a:solidFill>
                  <a:srgbClr val="414042"/>
                </a:solidFill>
                <a:latin typeface="Arial"/>
                <a:cs typeface="Arial"/>
              </a:rPr>
              <a:t>information </a:t>
            </a:r>
            <a:r>
              <a:rPr lang="en-AU" sz="2000" spc="21" dirty="0">
                <a:solidFill>
                  <a:srgbClr val="414042"/>
                </a:solidFill>
                <a:latin typeface="Arial"/>
                <a:cs typeface="Arial"/>
              </a:rPr>
              <a:t>you </a:t>
            </a:r>
            <a:r>
              <a:rPr lang="en-AU" sz="2000" spc="11" dirty="0">
                <a:solidFill>
                  <a:srgbClr val="414042"/>
                </a:solidFill>
                <a:latin typeface="Arial"/>
                <a:cs typeface="Arial"/>
              </a:rPr>
              <a:t>are </a:t>
            </a:r>
            <a:r>
              <a:rPr lang="en-AU" sz="2000" spc="21" dirty="0">
                <a:solidFill>
                  <a:srgbClr val="414042"/>
                </a:solidFill>
                <a:latin typeface="Arial"/>
                <a:cs typeface="Arial"/>
              </a:rPr>
              <a:t>worried  about </a:t>
            </a:r>
            <a:r>
              <a:rPr lang="en-AU" sz="2000" spc="11" dirty="0">
                <a:solidFill>
                  <a:srgbClr val="414042"/>
                </a:solidFill>
                <a:latin typeface="Arial"/>
                <a:cs typeface="Arial"/>
              </a:rPr>
              <a:t>leaving</a:t>
            </a:r>
            <a:r>
              <a:rPr lang="en-AU" sz="2000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lang="en-AU" sz="2000" spc="11" dirty="0">
                <a:solidFill>
                  <a:srgbClr val="414042"/>
                </a:solidFill>
                <a:latin typeface="Arial"/>
                <a:cs typeface="Arial"/>
              </a:rPr>
              <a:t>out.</a:t>
            </a:r>
            <a:endParaRPr lang="en-AU" sz="2000" dirty="0">
              <a:latin typeface="Arial"/>
              <a:cs typeface="Arial"/>
            </a:endParaRPr>
          </a:p>
          <a:p>
            <a:pPr marL="27032">
              <a:spcBef>
                <a:spcPts val="692"/>
              </a:spcBef>
            </a:pPr>
            <a:endParaRPr sz="1916" dirty="0">
              <a:latin typeface="Arial"/>
              <a:cs typeface="Arial"/>
            </a:endParaRPr>
          </a:p>
        </p:txBody>
      </p:sp>
      <p:sp>
        <p:nvSpPr>
          <p:cNvPr id="6" name="object 7">
            <a:extLst>
              <a:ext uri="{FF2B5EF4-FFF2-40B4-BE49-F238E27FC236}">
                <a16:creationId xmlns:a16="http://schemas.microsoft.com/office/drawing/2014/main" id="{FBA061BE-BBB6-CCDD-65F2-FC685A39B7B6}"/>
              </a:ext>
            </a:extLst>
          </p:cNvPr>
          <p:cNvSpPr txBox="1"/>
          <p:nvPr/>
        </p:nvSpPr>
        <p:spPr>
          <a:xfrm>
            <a:off x="33952993" y="7394978"/>
            <a:ext cx="7722467" cy="1750953"/>
          </a:xfrm>
          <a:prstGeom prst="rect">
            <a:avLst/>
          </a:prstGeom>
        </p:spPr>
        <p:txBody>
          <a:bodyPr vert="horz" wrap="square" lIns="0" tIns="220306" rIns="0" bIns="0" rtlCol="0">
            <a:spAutoFit/>
          </a:bodyPr>
          <a:lstStyle/>
          <a:p>
            <a:pPr marL="27032">
              <a:spcBef>
                <a:spcPts val="1735"/>
              </a:spcBef>
            </a:pPr>
            <a:r>
              <a:rPr sz="3000" b="1" spc="-11" dirty="0">
                <a:solidFill>
                  <a:srgbClr val="414042"/>
                </a:solidFill>
                <a:latin typeface="Arial"/>
                <a:cs typeface="Arial"/>
              </a:rPr>
              <a:t>Heading Title</a:t>
            </a:r>
            <a:endParaRPr sz="3000" b="1" dirty="0">
              <a:latin typeface="Arial"/>
              <a:cs typeface="Arial"/>
            </a:endParaRPr>
          </a:p>
          <a:p>
            <a:pPr marL="27032" marR="35142">
              <a:lnSpc>
                <a:spcPct val="104400"/>
              </a:lnSpc>
              <a:spcBef>
                <a:spcPts val="1000"/>
              </a:spcBef>
            </a:pPr>
            <a:r>
              <a:rPr sz="2000" spc="21" dirty="0">
                <a:solidFill>
                  <a:srgbClr val="414042"/>
                </a:solidFill>
                <a:latin typeface="Arial"/>
                <a:cs typeface="Arial"/>
              </a:rPr>
              <a:t>Lorem </a:t>
            </a:r>
            <a:r>
              <a:rPr sz="2000" spc="11" dirty="0">
                <a:solidFill>
                  <a:srgbClr val="414042"/>
                </a:solidFill>
                <a:latin typeface="Arial"/>
                <a:cs typeface="Arial"/>
              </a:rPr>
              <a:t>ipsum dolor </a:t>
            </a:r>
            <a:r>
              <a:rPr sz="2000" dirty="0">
                <a:solidFill>
                  <a:srgbClr val="414042"/>
                </a:solidFill>
                <a:latin typeface="Arial"/>
                <a:cs typeface="Arial"/>
              </a:rPr>
              <a:t>sit </a:t>
            </a:r>
            <a:r>
              <a:rPr sz="2000" spc="11" dirty="0">
                <a:solidFill>
                  <a:srgbClr val="414042"/>
                </a:solidFill>
                <a:latin typeface="Arial"/>
                <a:cs typeface="Arial"/>
              </a:rPr>
              <a:t>amet, at </a:t>
            </a:r>
            <a:r>
              <a:rPr sz="2000" dirty="0">
                <a:solidFill>
                  <a:srgbClr val="414042"/>
                </a:solidFill>
                <a:latin typeface="Arial"/>
                <a:cs typeface="Arial"/>
              </a:rPr>
              <a:t>elitr </a:t>
            </a:r>
            <a:r>
              <a:rPr sz="2000" spc="11" dirty="0">
                <a:solidFill>
                  <a:srgbClr val="414042"/>
                </a:solidFill>
                <a:latin typeface="Arial"/>
                <a:cs typeface="Arial"/>
              </a:rPr>
              <a:t>vivendum </a:t>
            </a:r>
            <a:r>
              <a:rPr sz="2000" spc="21" dirty="0">
                <a:solidFill>
                  <a:srgbClr val="414042"/>
                </a:solidFill>
                <a:latin typeface="Arial"/>
                <a:cs typeface="Arial"/>
              </a:rPr>
              <a:t>indoctum </a:t>
            </a:r>
            <a:r>
              <a:rPr sz="2000" dirty="0">
                <a:solidFill>
                  <a:srgbClr val="414042"/>
                </a:solidFill>
                <a:latin typeface="Arial"/>
                <a:cs typeface="Arial"/>
              </a:rPr>
              <a:t>sit, </a:t>
            </a:r>
            <a:r>
              <a:rPr sz="2000" spc="11" dirty="0">
                <a:solidFill>
                  <a:srgbClr val="414042"/>
                </a:solidFill>
                <a:latin typeface="Arial"/>
                <a:cs typeface="Arial"/>
              </a:rPr>
              <a:t>fugit  </a:t>
            </a:r>
            <a:r>
              <a:rPr sz="2000" spc="21" dirty="0">
                <a:solidFill>
                  <a:srgbClr val="414042"/>
                </a:solidFill>
                <a:latin typeface="Arial"/>
                <a:cs typeface="Arial"/>
              </a:rPr>
              <a:t>populo sea </a:t>
            </a:r>
            <a:r>
              <a:rPr sz="2000" spc="11" dirty="0">
                <a:solidFill>
                  <a:srgbClr val="414042"/>
                </a:solidFill>
                <a:latin typeface="Arial"/>
                <a:cs typeface="Arial"/>
              </a:rPr>
              <a:t>ea. In vero </a:t>
            </a:r>
            <a:r>
              <a:rPr sz="2000" spc="21" dirty="0">
                <a:solidFill>
                  <a:srgbClr val="414042"/>
                </a:solidFill>
                <a:latin typeface="Arial"/>
                <a:cs typeface="Arial"/>
              </a:rPr>
              <a:t>omnesque eam. Eu </a:t>
            </a:r>
            <a:r>
              <a:rPr sz="2000" spc="11" dirty="0">
                <a:solidFill>
                  <a:srgbClr val="414042"/>
                </a:solidFill>
                <a:latin typeface="Arial"/>
                <a:cs typeface="Arial"/>
              </a:rPr>
              <a:t>vulputate interesset quo,  </a:t>
            </a:r>
            <a:r>
              <a:rPr sz="2000" spc="21" dirty="0">
                <a:solidFill>
                  <a:srgbClr val="414042"/>
                </a:solidFill>
                <a:latin typeface="Arial"/>
                <a:cs typeface="Arial"/>
              </a:rPr>
              <a:t>vim ut </a:t>
            </a:r>
            <a:r>
              <a:rPr sz="2000" spc="11" dirty="0">
                <a:solidFill>
                  <a:srgbClr val="414042"/>
                </a:solidFill>
                <a:latin typeface="Arial"/>
                <a:cs typeface="Arial"/>
              </a:rPr>
              <a:t>vitae </a:t>
            </a:r>
            <a:r>
              <a:rPr sz="2000" dirty="0">
                <a:solidFill>
                  <a:srgbClr val="414042"/>
                </a:solidFill>
                <a:latin typeface="Arial"/>
                <a:cs typeface="Arial"/>
              </a:rPr>
              <a:t>altera </a:t>
            </a:r>
            <a:r>
              <a:rPr sz="2000" spc="11" dirty="0">
                <a:solidFill>
                  <a:srgbClr val="414042"/>
                </a:solidFill>
                <a:latin typeface="Arial"/>
                <a:cs typeface="Arial"/>
              </a:rPr>
              <a:t>sanctus, </a:t>
            </a:r>
            <a:r>
              <a:rPr sz="2000" spc="21" dirty="0">
                <a:solidFill>
                  <a:srgbClr val="414042"/>
                </a:solidFill>
                <a:latin typeface="Arial"/>
                <a:cs typeface="Arial"/>
              </a:rPr>
              <a:t>vim </a:t>
            </a:r>
            <a:r>
              <a:rPr sz="2000" spc="11" dirty="0">
                <a:solidFill>
                  <a:srgbClr val="414042"/>
                </a:solidFill>
                <a:latin typeface="Arial"/>
                <a:cs typeface="Arial"/>
              </a:rPr>
              <a:t>et laudem</a:t>
            </a:r>
            <a:r>
              <a:rPr sz="2000" spc="85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2000" spc="11" dirty="0" err="1">
                <a:solidFill>
                  <a:srgbClr val="414042"/>
                </a:solidFill>
                <a:latin typeface="Arial"/>
                <a:cs typeface="Arial"/>
              </a:rPr>
              <a:t>splendide</a:t>
            </a:r>
            <a:r>
              <a:rPr sz="2000" spc="11" dirty="0">
                <a:solidFill>
                  <a:srgbClr val="414042"/>
                </a:solidFill>
                <a:latin typeface="Arial"/>
                <a:cs typeface="Arial"/>
              </a:rPr>
              <a:t>.</a:t>
            </a:r>
            <a:endParaRPr sz="2000" dirty="0">
              <a:latin typeface="Arial"/>
              <a:cs typeface="Arial"/>
            </a:endParaRPr>
          </a:p>
        </p:txBody>
      </p:sp>
      <p:sp>
        <p:nvSpPr>
          <p:cNvPr id="7" name="object 11">
            <a:extLst>
              <a:ext uri="{FF2B5EF4-FFF2-40B4-BE49-F238E27FC236}">
                <a16:creationId xmlns:a16="http://schemas.microsoft.com/office/drawing/2014/main" id="{94D96CD7-A64F-D8AB-18B8-F311B841E73E}"/>
              </a:ext>
            </a:extLst>
          </p:cNvPr>
          <p:cNvSpPr txBox="1"/>
          <p:nvPr/>
        </p:nvSpPr>
        <p:spPr>
          <a:xfrm>
            <a:off x="1239075" y="20858028"/>
            <a:ext cx="7612539" cy="2778170"/>
          </a:xfrm>
          <a:prstGeom prst="rect">
            <a:avLst/>
          </a:prstGeom>
        </p:spPr>
        <p:txBody>
          <a:bodyPr vert="horz" wrap="square" lIns="0" tIns="325729" rIns="0" bIns="0" rtlCol="0">
            <a:spAutoFit/>
          </a:bodyPr>
          <a:lstStyle/>
          <a:p>
            <a:pPr marL="27032">
              <a:spcBef>
                <a:spcPts val="2565"/>
              </a:spcBef>
            </a:pPr>
            <a:r>
              <a:rPr sz="4200" b="1" spc="-43" dirty="0">
                <a:solidFill>
                  <a:srgbClr val="414042"/>
                </a:solidFill>
                <a:latin typeface="Arial Black"/>
                <a:cs typeface="Arial Black"/>
              </a:rPr>
              <a:t>Results</a:t>
            </a:r>
            <a:endParaRPr lang="en-AU" sz="4200" dirty="0">
              <a:latin typeface="Arial Black"/>
              <a:cs typeface="Arial Black"/>
            </a:endParaRPr>
          </a:p>
          <a:p>
            <a:pPr marL="27032" marR="2827542">
              <a:lnSpc>
                <a:spcPct val="103299"/>
              </a:lnSpc>
              <a:spcBef>
                <a:spcPts val="1213"/>
              </a:spcBef>
            </a:pPr>
            <a:r>
              <a:rPr lang="en-AU" sz="2200" dirty="0">
                <a:solidFill>
                  <a:srgbClr val="414042"/>
                </a:solidFill>
                <a:latin typeface="Arial"/>
                <a:cs typeface="Arial"/>
              </a:rPr>
              <a:t>Present </a:t>
            </a:r>
            <a:r>
              <a:rPr lang="en-AU" sz="2200" spc="11" dirty="0">
                <a:solidFill>
                  <a:srgbClr val="414042"/>
                </a:solidFill>
                <a:latin typeface="Arial"/>
                <a:cs typeface="Arial"/>
              </a:rPr>
              <a:t>the </a:t>
            </a:r>
            <a:r>
              <a:rPr lang="en-AU" sz="2200" dirty="0">
                <a:solidFill>
                  <a:srgbClr val="414042"/>
                </a:solidFill>
                <a:latin typeface="Arial"/>
                <a:cs typeface="Arial"/>
              </a:rPr>
              <a:t>results </a:t>
            </a:r>
            <a:r>
              <a:rPr lang="en-AU" sz="2200" spc="11" dirty="0">
                <a:solidFill>
                  <a:srgbClr val="414042"/>
                </a:solidFill>
                <a:latin typeface="Arial"/>
                <a:cs typeface="Arial"/>
              </a:rPr>
              <a:t>of </a:t>
            </a:r>
            <a:r>
              <a:rPr lang="en-AU" sz="2200" dirty="0">
                <a:solidFill>
                  <a:srgbClr val="414042"/>
                </a:solidFill>
                <a:latin typeface="Arial"/>
                <a:cs typeface="Arial"/>
              </a:rPr>
              <a:t>your findings  (feel </a:t>
            </a:r>
            <a:r>
              <a:rPr lang="en-AU" sz="2200" spc="11" dirty="0">
                <a:solidFill>
                  <a:srgbClr val="414042"/>
                </a:solidFill>
                <a:latin typeface="Arial"/>
                <a:cs typeface="Arial"/>
              </a:rPr>
              <a:t>free </a:t>
            </a:r>
            <a:r>
              <a:rPr lang="en-AU" sz="2200" dirty="0">
                <a:solidFill>
                  <a:srgbClr val="414042"/>
                </a:solidFill>
                <a:latin typeface="Arial"/>
                <a:cs typeface="Arial"/>
              </a:rPr>
              <a:t>to </a:t>
            </a:r>
            <a:r>
              <a:rPr lang="en-AU" sz="2200" spc="11" dirty="0">
                <a:solidFill>
                  <a:srgbClr val="414042"/>
                </a:solidFill>
                <a:latin typeface="Arial"/>
                <a:cs typeface="Arial"/>
              </a:rPr>
              <a:t>add</a:t>
            </a:r>
            <a:r>
              <a:rPr lang="en-AU" sz="2200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lang="en-AU" sz="2200" spc="21" dirty="0">
                <a:solidFill>
                  <a:srgbClr val="414042"/>
                </a:solidFill>
                <a:latin typeface="Arial"/>
                <a:cs typeface="Arial"/>
              </a:rPr>
              <a:t>graphics!)</a:t>
            </a:r>
            <a:endParaRPr lang="en-AU" sz="2200" dirty="0">
              <a:latin typeface="Arial"/>
              <a:cs typeface="Arial"/>
            </a:endParaRPr>
          </a:p>
          <a:p>
            <a:pPr marL="386557" indent="-359525">
              <a:spcBef>
                <a:spcPts val="1288"/>
              </a:spcBef>
              <a:buChar char="•"/>
              <a:tabLst>
                <a:tab pos="387908" algn="l"/>
              </a:tabLst>
            </a:pPr>
            <a:r>
              <a:rPr sz="2200" spc="21" dirty="0">
                <a:solidFill>
                  <a:srgbClr val="414042"/>
                </a:solidFill>
                <a:latin typeface="Arial"/>
                <a:cs typeface="Arial"/>
              </a:rPr>
              <a:t>Graph/table </a:t>
            </a:r>
            <a:r>
              <a:rPr sz="2200" spc="11" dirty="0">
                <a:solidFill>
                  <a:srgbClr val="414042"/>
                </a:solidFill>
                <a:latin typeface="Arial"/>
                <a:cs typeface="Arial"/>
              </a:rPr>
              <a:t>with </a:t>
            </a:r>
            <a:r>
              <a:rPr sz="2200" dirty="0">
                <a:solidFill>
                  <a:srgbClr val="414042"/>
                </a:solidFill>
                <a:latin typeface="Arial"/>
                <a:cs typeface="Arial"/>
              </a:rPr>
              <a:t>essential</a:t>
            </a:r>
            <a:r>
              <a:rPr sz="2200" spc="-11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2200" dirty="0">
                <a:solidFill>
                  <a:srgbClr val="414042"/>
                </a:solidFill>
                <a:latin typeface="Arial"/>
                <a:cs typeface="Arial"/>
              </a:rPr>
              <a:t>results.</a:t>
            </a:r>
            <a:endParaRPr sz="2200" dirty="0">
              <a:latin typeface="Arial"/>
              <a:cs typeface="Arial"/>
            </a:endParaRPr>
          </a:p>
          <a:p>
            <a:pPr marL="386557" indent="-359525">
              <a:spcBef>
                <a:spcPts val="894"/>
              </a:spcBef>
              <a:buChar char="•"/>
              <a:tabLst>
                <a:tab pos="387908" algn="l"/>
              </a:tabLst>
            </a:pPr>
            <a:r>
              <a:rPr sz="2200" spc="11" dirty="0">
                <a:solidFill>
                  <a:srgbClr val="414042"/>
                </a:solidFill>
                <a:latin typeface="Arial"/>
                <a:cs typeface="Arial"/>
              </a:rPr>
              <a:t>All the </a:t>
            </a:r>
            <a:r>
              <a:rPr sz="2200" dirty="0">
                <a:solidFill>
                  <a:srgbClr val="414042"/>
                </a:solidFill>
                <a:latin typeface="Arial"/>
                <a:cs typeface="Arial"/>
              </a:rPr>
              <a:t>other </a:t>
            </a:r>
            <a:r>
              <a:rPr sz="2200" spc="11" dirty="0">
                <a:solidFill>
                  <a:srgbClr val="414042"/>
                </a:solidFill>
                <a:latin typeface="Arial"/>
                <a:cs typeface="Arial"/>
              </a:rPr>
              <a:t>correlations </a:t>
            </a:r>
            <a:r>
              <a:rPr sz="2200" dirty="0">
                <a:solidFill>
                  <a:srgbClr val="414042"/>
                </a:solidFill>
                <a:latin typeface="Arial"/>
                <a:cs typeface="Arial"/>
              </a:rPr>
              <a:t>to </a:t>
            </a:r>
            <a:r>
              <a:rPr sz="2200" spc="21" dirty="0">
                <a:solidFill>
                  <a:srgbClr val="414042"/>
                </a:solidFill>
                <a:latin typeface="Arial"/>
                <a:cs typeface="Arial"/>
              </a:rPr>
              <a:t>be </a:t>
            </a:r>
            <a:r>
              <a:rPr sz="2200" spc="11" dirty="0">
                <a:solidFill>
                  <a:srgbClr val="414042"/>
                </a:solidFill>
                <a:latin typeface="Arial"/>
                <a:cs typeface="Arial"/>
              </a:rPr>
              <a:t>placed in the </a:t>
            </a:r>
            <a:r>
              <a:rPr sz="2200" spc="21" dirty="0">
                <a:solidFill>
                  <a:srgbClr val="414042"/>
                </a:solidFill>
                <a:latin typeface="Arial"/>
                <a:cs typeface="Arial"/>
              </a:rPr>
              <a:t>ammo</a:t>
            </a:r>
            <a:r>
              <a:rPr sz="2200" spc="11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2200" spc="-32" dirty="0">
                <a:solidFill>
                  <a:srgbClr val="414042"/>
                </a:solidFill>
                <a:latin typeface="Arial"/>
                <a:cs typeface="Arial"/>
              </a:rPr>
              <a:t>bar.</a:t>
            </a:r>
            <a:endParaRPr sz="2200" dirty="0">
              <a:latin typeface="Arial"/>
              <a:cs typeface="Arial"/>
            </a:endParaRPr>
          </a:p>
        </p:txBody>
      </p:sp>
      <p:sp>
        <p:nvSpPr>
          <p:cNvPr id="8" name="object 12">
            <a:extLst>
              <a:ext uri="{FF2B5EF4-FFF2-40B4-BE49-F238E27FC236}">
                <a16:creationId xmlns:a16="http://schemas.microsoft.com/office/drawing/2014/main" id="{6DF9EF9D-781F-9594-AFBD-D0FA4E0EDF53}"/>
              </a:ext>
            </a:extLst>
          </p:cNvPr>
          <p:cNvSpPr txBox="1"/>
          <p:nvPr/>
        </p:nvSpPr>
        <p:spPr>
          <a:xfrm>
            <a:off x="2246764" y="4545806"/>
            <a:ext cx="6604849" cy="947200"/>
          </a:xfrm>
          <a:prstGeom prst="rect">
            <a:avLst/>
          </a:prstGeom>
        </p:spPr>
        <p:txBody>
          <a:bodyPr vert="horz" wrap="square" lIns="0" tIns="29735" rIns="0" bIns="0" rtlCol="0">
            <a:spAutoFit/>
          </a:bodyPr>
          <a:lstStyle/>
          <a:p>
            <a:pPr marL="27032">
              <a:spcBef>
                <a:spcPts val="234"/>
              </a:spcBef>
            </a:pPr>
            <a:r>
              <a:rPr sz="3000" b="1" spc="-21" dirty="0">
                <a:solidFill>
                  <a:srgbClr val="7B7C7F"/>
                </a:solidFill>
                <a:latin typeface="Arial"/>
                <a:cs typeface="Arial"/>
              </a:rPr>
              <a:t>Presenter:</a:t>
            </a:r>
            <a:endParaRPr sz="3000" dirty="0">
              <a:latin typeface="Arial"/>
              <a:cs typeface="Arial"/>
            </a:endParaRPr>
          </a:p>
          <a:p>
            <a:pPr marL="27032">
              <a:spcBef>
                <a:spcPts val="21"/>
              </a:spcBef>
            </a:pPr>
            <a:r>
              <a:rPr sz="3000" spc="-43" dirty="0">
                <a:solidFill>
                  <a:srgbClr val="7B7C7F"/>
                </a:solidFill>
                <a:latin typeface="Arial"/>
                <a:cs typeface="Arial"/>
              </a:rPr>
              <a:t>Presenter</a:t>
            </a:r>
            <a:r>
              <a:rPr sz="3000" spc="-21" dirty="0">
                <a:solidFill>
                  <a:srgbClr val="7B7C7F"/>
                </a:solidFill>
                <a:latin typeface="Arial"/>
                <a:cs typeface="Arial"/>
              </a:rPr>
              <a:t> Name</a:t>
            </a:r>
            <a:endParaRPr sz="3000" dirty="0">
              <a:latin typeface="Arial"/>
              <a:cs typeface="Arial"/>
            </a:endParaRPr>
          </a:p>
        </p:txBody>
      </p:sp>
      <p:sp>
        <p:nvSpPr>
          <p:cNvPr id="9" name="object 22">
            <a:extLst>
              <a:ext uri="{FF2B5EF4-FFF2-40B4-BE49-F238E27FC236}">
                <a16:creationId xmlns:a16="http://schemas.microsoft.com/office/drawing/2014/main" id="{3174A646-98F6-0B38-C1EB-B7AD4C79ED2C}"/>
              </a:ext>
            </a:extLst>
          </p:cNvPr>
          <p:cNvSpPr txBox="1"/>
          <p:nvPr/>
        </p:nvSpPr>
        <p:spPr>
          <a:xfrm>
            <a:off x="12361192" y="1663672"/>
            <a:ext cx="18128635" cy="11131022"/>
          </a:xfrm>
          <a:prstGeom prst="rect">
            <a:avLst/>
          </a:prstGeom>
          <a:noFill/>
        </p:spPr>
        <p:txBody>
          <a:bodyPr vert="horz" wrap="square" lIns="0" tIns="25680" rIns="0" bIns="0" rtlCol="0">
            <a:spAutoFit/>
          </a:bodyPr>
          <a:lstStyle/>
          <a:p>
            <a:pPr marL="27032" marR="10813">
              <a:lnSpc>
                <a:spcPct val="100600"/>
              </a:lnSpc>
              <a:spcBef>
                <a:spcPts val="202"/>
              </a:spcBef>
            </a:pPr>
            <a:r>
              <a:rPr sz="12000" spc="-192" dirty="0">
                <a:solidFill>
                  <a:srgbClr val="202020"/>
                </a:solidFill>
                <a:latin typeface="Arial"/>
                <a:cs typeface="Arial"/>
              </a:rPr>
              <a:t>Main </a:t>
            </a:r>
            <a:r>
              <a:rPr sz="12000" spc="-243" dirty="0">
                <a:solidFill>
                  <a:srgbClr val="202020"/>
                </a:solidFill>
                <a:latin typeface="Arial"/>
                <a:cs typeface="Arial"/>
              </a:rPr>
              <a:t>finding </a:t>
            </a:r>
            <a:r>
              <a:rPr sz="12000" spc="-138" dirty="0">
                <a:solidFill>
                  <a:srgbClr val="202020"/>
                </a:solidFill>
                <a:latin typeface="Arial"/>
                <a:cs typeface="Arial"/>
              </a:rPr>
              <a:t>goes </a:t>
            </a:r>
            <a:r>
              <a:rPr sz="12000" spc="-255" dirty="0">
                <a:solidFill>
                  <a:srgbClr val="202020"/>
                </a:solidFill>
                <a:latin typeface="Arial"/>
                <a:cs typeface="Arial"/>
              </a:rPr>
              <a:t>here,  translated into </a:t>
            </a:r>
            <a:r>
              <a:rPr sz="12000" spc="-234" dirty="0">
                <a:solidFill>
                  <a:srgbClr val="202020"/>
                </a:solidFill>
                <a:latin typeface="Arial"/>
                <a:cs typeface="Arial"/>
              </a:rPr>
              <a:t>plain </a:t>
            </a:r>
            <a:r>
              <a:rPr sz="12000" spc="-287" dirty="0">
                <a:solidFill>
                  <a:srgbClr val="202020"/>
                </a:solidFill>
                <a:latin typeface="Arial"/>
                <a:cs typeface="Arial"/>
              </a:rPr>
              <a:t>English.  </a:t>
            </a:r>
            <a:r>
              <a:rPr sz="12000" spc="-96" dirty="0">
                <a:solidFill>
                  <a:srgbClr val="202020"/>
                </a:solidFill>
                <a:latin typeface="Arial Black"/>
                <a:cs typeface="Arial Black"/>
              </a:rPr>
              <a:t>Emphasise</a:t>
            </a:r>
            <a:r>
              <a:rPr sz="12000" b="1" spc="-96" dirty="0">
                <a:solidFill>
                  <a:srgbClr val="202020"/>
                </a:solidFill>
                <a:latin typeface="Arial Black"/>
                <a:cs typeface="Arial Black"/>
              </a:rPr>
              <a:t> </a:t>
            </a:r>
            <a:r>
              <a:rPr sz="12000" spc="-160" dirty="0">
                <a:solidFill>
                  <a:srgbClr val="202020"/>
                </a:solidFill>
                <a:latin typeface="Arial"/>
                <a:cs typeface="Arial"/>
              </a:rPr>
              <a:t>the </a:t>
            </a:r>
            <a:r>
              <a:rPr sz="12000" spc="-170" dirty="0">
                <a:solidFill>
                  <a:srgbClr val="202020"/>
                </a:solidFill>
                <a:latin typeface="Arial"/>
                <a:cs typeface="Arial"/>
              </a:rPr>
              <a:t>important  </a:t>
            </a:r>
            <a:r>
              <a:rPr sz="12000" spc="-202" dirty="0">
                <a:solidFill>
                  <a:srgbClr val="202020"/>
                </a:solidFill>
                <a:latin typeface="Arial"/>
                <a:cs typeface="Arial"/>
              </a:rPr>
              <a:t>words </a:t>
            </a:r>
            <a:r>
              <a:rPr sz="12000" spc="-96" dirty="0">
                <a:solidFill>
                  <a:srgbClr val="202020"/>
                </a:solidFill>
                <a:latin typeface="Arial"/>
                <a:cs typeface="Arial"/>
              </a:rPr>
              <a:t>or </a:t>
            </a:r>
            <a:r>
              <a:rPr sz="12000" spc="-243" dirty="0">
                <a:solidFill>
                  <a:srgbClr val="202020"/>
                </a:solidFill>
                <a:latin typeface="Arial Black"/>
                <a:cs typeface="Arial Black"/>
              </a:rPr>
              <a:t>key</a:t>
            </a:r>
            <a:r>
              <a:rPr sz="12000" spc="298" dirty="0">
                <a:solidFill>
                  <a:srgbClr val="202020"/>
                </a:solidFill>
                <a:latin typeface="Arial Black"/>
                <a:cs typeface="Arial Black"/>
              </a:rPr>
              <a:t> </a:t>
            </a:r>
            <a:r>
              <a:rPr sz="12000" spc="-106" dirty="0">
                <a:solidFill>
                  <a:srgbClr val="202020"/>
                </a:solidFill>
                <a:latin typeface="Arial Black"/>
                <a:cs typeface="Arial Black"/>
              </a:rPr>
              <a:t>mes</a:t>
            </a:r>
            <a:r>
              <a:rPr lang="en-US" sz="12000" spc="-106" dirty="0">
                <a:solidFill>
                  <a:srgbClr val="202020"/>
                </a:solidFill>
                <a:latin typeface="Arial Black"/>
                <a:cs typeface="Arial Black"/>
              </a:rPr>
              <a:t>s</a:t>
            </a:r>
            <a:r>
              <a:rPr sz="12000" spc="-106" dirty="0">
                <a:solidFill>
                  <a:srgbClr val="202020"/>
                </a:solidFill>
                <a:latin typeface="Arial Black"/>
                <a:cs typeface="Arial Black"/>
              </a:rPr>
              <a:t>age</a:t>
            </a:r>
            <a:endParaRPr sz="12000" dirty="0">
              <a:solidFill>
                <a:srgbClr val="202020"/>
              </a:solidFill>
              <a:latin typeface="Arial Black"/>
              <a:cs typeface="Arial Black"/>
            </a:endParaRPr>
          </a:p>
          <a:p>
            <a:pPr marL="27032">
              <a:spcBef>
                <a:spcPts val="96"/>
              </a:spcBef>
            </a:pPr>
            <a:r>
              <a:rPr sz="12000" spc="-170" dirty="0">
                <a:solidFill>
                  <a:srgbClr val="202020"/>
                </a:solidFill>
                <a:latin typeface="Arial"/>
                <a:cs typeface="Arial"/>
              </a:rPr>
              <a:t>for more </a:t>
            </a:r>
            <a:r>
              <a:rPr sz="12000" spc="-213" dirty="0">
                <a:solidFill>
                  <a:srgbClr val="202020"/>
                </a:solidFill>
                <a:latin typeface="Arial"/>
                <a:cs typeface="Arial"/>
              </a:rPr>
              <a:t>impact</a:t>
            </a:r>
            <a:r>
              <a:rPr sz="12000" spc="372" dirty="0">
                <a:solidFill>
                  <a:srgbClr val="202020"/>
                </a:solidFill>
                <a:latin typeface="Arial"/>
                <a:cs typeface="Arial"/>
              </a:rPr>
              <a:t> </a:t>
            </a:r>
            <a:r>
              <a:rPr sz="12000" spc="-170" dirty="0">
                <a:solidFill>
                  <a:srgbClr val="202020"/>
                </a:solidFill>
                <a:latin typeface="Arial"/>
                <a:cs typeface="Arial"/>
              </a:rPr>
              <a:t>and</a:t>
            </a:r>
            <a:endParaRPr sz="12000" dirty="0">
              <a:solidFill>
                <a:srgbClr val="202020"/>
              </a:solidFill>
              <a:latin typeface="Arial"/>
              <a:cs typeface="Arial"/>
            </a:endParaRPr>
          </a:p>
          <a:p>
            <a:pPr marL="27032">
              <a:spcBef>
                <a:spcPts val="85"/>
              </a:spcBef>
            </a:pPr>
            <a:r>
              <a:rPr sz="12000" spc="-202" dirty="0">
                <a:solidFill>
                  <a:srgbClr val="202020"/>
                </a:solidFill>
                <a:latin typeface="Arial Black"/>
                <a:cs typeface="Arial Black"/>
              </a:rPr>
              <a:t>readability</a:t>
            </a:r>
            <a:r>
              <a:rPr sz="12000" spc="-202" dirty="0">
                <a:solidFill>
                  <a:srgbClr val="202020"/>
                </a:solidFill>
                <a:latin typeface="Arial"/>
                <a:cs typeface="Arial"/>
              </a:rPr>
              <a:t>.</a:t>
            </a:r>
            <a:endParaRPr sz="12000" dirty="0">
              <a:solidFill>
                <a:srgbClr val="202020"/>
              </a:solidFill>
              <a:latin typeface="Arial"/>
              <a:cs typeface="Arial"/>
            </a:endParaRPr>
          </a:p>
        </p:txBody>
      </p:sp>
      <p:sp>
        <p:nvSpPr>
          <p:cNvPr id="10" name="object 7">
            <a:extLst>
              <a:ext uri="{FF2B5EF4-FFF2-40B4-BE49-F238E27FC236}">
                <a16:creationId xmlns:a16="http://schemas.microsoft.com/office/drawing/2014/main" id="{E4AE19B1-B3FB-DAD9-8813-C0A12AFE8624}"/>
              </a:ext>
            </a:extLst>
          </p:cNvPr>
          <p:cNvSpPr txBox="1"/>
          <p:nvPr/>
        </p:nvSpPr>
        <p:spPr>
          <a:xfrm>
            <a:off x="33952990" y="11920757"/>
            <a:ext cx="7722467" cy="1747875"/>
          </a:xfrm>
          <a:prstGeom prst="rect">
            <a:avLst/>
          </a:prstGeom>
        </p:spPr>
        <p:txBody>
          <a:bodyPr vert="horz" wrap="square" lIns="0" tIns="220306" rIns="0" bIns="0" rtlCol="0">
            <a:spAutoFit/>
          </a:bodyPr>
          <a:lstStyle/>
          <a:p>
            <a:pPr marL="27032">
              <a:spcBef>
                <a:spcPts val="1735"/>
              </a:spcBef>
            </a:pPr>
            <a:r>
              <a:rPr sz="3000" b="1" spc="-11" dirty="0">
                <a:solidFill>
                  <a:srgbClr val="414042"/>
                </a:solidFill>
                <a:latin typeface="Arial"/>
                <a:cs typeface="Arial"/>
              </a:rPr>
              <a:t>Heading Title</a:t>
            </a:r>
            <a:endParaRPr sz="3000" b="1" dirty="0">
              <a:latin typeface="Arial"/>
              <a:cs typeface="Arial"/>
            </a:endParaRPr>
          </a:p>
          <a:p>
            <a:pPr marL="27032" marR="35142">
              <a:lnSpc>
                <a:spcPct val="104400"/>
              </a:lnSpc>
              <a:spcBef>
                <a:spcPts val="1000"/>
              </a:spcBef>
            </a:pPr>
            <a:r>
              <a:rPr sz="2000" spc="21" dirty="0">
                <a:solidFill>
                  <a:srgbClr val="414042"/>
                </a:solidFill>
                <a:latin typeface="Arial"/>
                <a:cs typeface="Arial"/>
              </a:rPr>
              <a:t>Lorem </a:t>
            </a:r>
            <a:r>
              <a:rPr sz="2000" spc="11" dirty="0">
                <a:solidFill>
                  <a:srgbClr val="414042"/>
                </a:solidFill>
                <a:latin typeface="Arial"/>
                <a:cs typeface="Arial"/>
              </a:rPr>
              <a:t>ipsum dolor </a:t>
            </a:r>
            <a:r>
              <a:rPr sz="2000" dirty="0">
                <a:solidFill>
                  <a:srgbClr val="414042"/>
                </a:solidFill>
                <a:latin typeface="Arial"/>
                <a:cs typeface="Arial"/>
              </a:rPr>
              <a:t>sit </a:t>
            </a:r>
            <a:r>
              <a:rPr sz="2000" spc="11" dirty="0">
                <a:solidFill>
                  <a:srgbClr val="414042"/>
                </a:solidFill>
                <a:latin typeface="Arial"/>
                <a:cs typeface="Arial"/>
              </a:rPr>
              <a:t>amet, at </a:t>
            </a:r>
            <a:r>
              <a:rPr sz="2000" dirty="0">
                <a:solidFill>
                  <a:srgbClr val="414042"/>
                </a:solidFill>
                <a:latin typeface="Arial"/>
                <a:cs typeface="Arial"/>
              </a:rPr>
              <a:t>elitr </a:t>
            </a:r>
            <a:r>
              <a:rPr sz="2000" spc="11" dirty="0">
                <a:solidFill>
                  <a:srgbClr val="414042"/>
                </a:solidFill>
                <a:latin typeface="Arial"/>
                <a:cs typeface="Arial"/>
              </a:rPr>
              <a:t>vivendum </a:t>
            </a:r>
            <a:r>
              <a:rPr sz="2000" spc="21" dirty="0">
                <a:solidFill>
                  <a:srgbClr val="414042"/>
                </a:solidFill>
                <a:latin typeface="Arial"/>
                <a:cs typeface="Arial"/>
              </a:rPr>
              <a:t>indoctum </a:t>
            </a:r>
            <a:r>
              <a:rPr sz="2000" dirty="0">
                <a:solidFill>
                  <a:srgbClr val="414042"/>
                </a:solidFill>
                <a:latin typeface="Arial"/>
                <a:cs typeface="Arial"/>
              </a:rPr>
              <a:t>sit, </a:t>
            </a:r>
            <a:r>
              <a:rPr sz="2000" spc="11" dirty="0">
                <a:solidFill>
                  <a:srgbClr val="414042"/>
                </a:solidFill>
                <a:latin typeface="Arial"/>
                <a:cs typeface="Arial"/>
              </a:rPr>
              <a:t>fugit  </a:t>
            </a:r>
            <a:r>
              <a:rPr sz="2000" spc="21" dirty="0">
                <a:solidFill>
                  <a:srgbClr val="414042"/>
                </a:solidFill>
                <a:latin typeface="Arial"/>
                <a:cs typeface="Arial"/>
              </a:rPr>
              <a:t>populo sea </a:t>
            </a:r>
            <a:r>
              <a:rPr sz="2000" spc="11" dirty="0">
                <a:solidFill>
                  <a:srgbClr val="414042"/>
                </a:solidFill>
                <a:latin typeface="Arial"/>
                <a:cs typeface="Arial"/>
              </a:rPr>
              <a:t>ea. In vero </a:t>
            </a:r>
            <a:r>
              <a:rPr sz="2000" spc="21" dirty="0">
                <a:solidFill>
                  <a:srgbClr val="414042"/>
                </a:solidFill>
                <a:latin typeface="Arial"/>
                <a:cs typeface="Arial"/>
              </a:rPr>
              <a:t>omnesque eam. Eu </a:t>
            </a:r>
            <a:r>
              <a:rPr sz="2000" spc="11" dirty="0">
                <a:solidFill>
                  <a:srgbClr val="414042"/>
                </a:solidFill>
                <a:latin typeface="Arial"/>
                <a:cs typeface="Arial"/>
              </a:rPr>
              <a:t>vulputate interesset quo,  </a:t>
            </a:r>
            <a:r>
              <a:rPr sz="2000" spc="21" dirty="0">
                <a:solidFill>
                  <a:srgbClr val="414042"/>
                </a:solidFill>
                <a:latin typeface="Arial"/>
                <a:cs typeface="Arial"/>
              </a:rPr>
              <a:t>vim ut </a:t>
            </a:r>
            <a:r>
              <a:rPr sz="2000" spc="11" dirty="0">
                <a:solidFill>
                  <a:srgbClr val="414042"/>
                </a:solidFill>
                <a:latin typeface="Arial"/>
                <a:cs typeface="Arial"/>
              </a:rPr>
              <a:t>vitae </a:t>
            </a:r>
            <a:r>
              <a:rPr sz="2000" dirty="0">
                <a:solidFill>
                  <a:srgbClr val="414042"/>
                </a:solidFill>
                <a:latin typeface="Arial"/>
                <a:cs typeface="Arial"/>
              </a:rPr>
              <a:t>altera </a:t>
            </a:r>
            <a:r>
              <a:rPr sz="2000" spc="11" dirty="0">
                <a:solidFill>
                  <a:srgbClr val="414042"/>
                </a:solidFill>
                <a:latin typeface="Arial"/>
                <a:cs typeface="Arial"/>
              </a:rPr>
              <a:t>sanctus, </a:t>
            </a:r>
            <a:r>
              <a:rPr sz="2000" spc="21" dirty="0">
                <a:solidFill>
                  <a:srgbClr val="414042"/>
                </a:solidFill>
                <a:latin typeface="Arial"/>
                <a:cs typeface="Arial"/>
              </a:rPr>
              <a:t>vim </a:t>
            </a:r>
            <a:r>
              <a:rPr sz="2000" spc="11" dirty="0">
                <a:solidFill>
                  <a:srgbClr val="414042"/>
                </a:solidFill>
                <a:latin typeface="Arial"/>
                <a:cs typeface="Arial"/>
              </a:rPr>
              <a:t>et laudem</a:t>
            </a:r>
            <a:r>
              <a:rPr sz="2000" spc="85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2000" spc="11" dirty="0" err="1">
                <a:solidFill>
                  <a:srgbClr val="414042"/>
                </a:solidFill>
                <a:latin typeface="Arial"/>
                <a:cs typeface="Arial"/>
              </a:rPr>
              <a:t>splendide</a:t>
            </a:r>
            <a:r>
              <a:rPr sz="2000" spc="11" dirty="0">
                <a:solidFill>
                  <a:srgbClr val="414042"/>
                </a:solidFill>
                <a:latin typeface="Arial"/>
                <a:cs typeface="Arial"/>
              </a:rPr>
              <a:t>.</a:t>
            </a:r>
            <a:endParaRPr sz="2000" dirty="0">
              <a:latin typeface="Arial"/>
              <a:cs typeface="Arial"/>
            </a:endParaRP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0085421F-7472-4214-026C-E8D0D54EA76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39074" y="4622006"/>
            <a:ext cx="800100" cy="838200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BF262918-61D6-B649-ECC1-EFD65904AD4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39074" y="5841206"/>
            <a:ext cx="800100" cy="838200"/>
          </a:xfrm>
          <a:prstGeom prst="rect">
            <a:avLst/>
          </a:prstGeom>
        </p:spPr>
      </p:pic>
      <p:sp>
        <p:nvSpPr>
          <p:cNvPr id="13" name="object 12">
            <a:extLst>
              <a:ext uri="{FF2B5EF4-FFF2-40B4-BE49-F238E27FC236}">
                <a16:creationId xmlns:a16="http://schemas.microsoft.com/office/drawing/2014/main" id="{BDE34596-2CBF-F436-9CE8-4EF940F624AB}"/>
              </a:ext>
            </a:extLst>
          </p:cNvPr>
          <p:cNvSpPr txBox="1"/>
          <p:nvPr/>
        </p:nvSpPr>
        <p:spPr>
          <a:xfrm>
            <a:off x="2399164" y="5895434"/>
            <a:ext cx="6604849" cy="1053126"/>
          </a:xfrm>
          <a:prstGeom prst="rect">
            <a:avLst/>
          </a:prstGeom>
        </p:spPr>
        <p:txBody>
          <a:bodyPr vert="horz" wrap="square" lIns="0" tIns="29735" rIns="0" bIns="0" rtlCol="0">
            <a:spAutoFit/>
          </a:bodyPr>
          <a:lstStyle/>
          <a:p>
            <a:pPr marL="27032" marR="10813">
              <a:lnSpc>
                <a:spcPct val="103299"/>
              </a:lnSpc>
              <a:spcBef>
                <a:spcPts val="2054"/>
              </a:spcBef>
            </a:pPr>
            <a:r>
              <a:rPr sz="2200" spc="11" dirty="0">
                <a:solidFill>
                  <a:srgbClr val="7B7C7F"/>
                </a:solidFill>
                <a:latin typeface="Arial"/>
                <a:cs typeface="Arial"/>
              </a:rPr>
              <a:t>Author </a:t>
            </a:r>
            <a:r>
              <a:rPr sz="2200" spc="-21" dirty="0">
                <a:solidFill>
                  <a:srgbClr val="7B7C7F"/>
                </a:solidFill>
                <a:latin typeface="Arial"/>
                <a:cs typeface="Arial"/>
              </a:rPr>
              <a:t>Name1, </a:t>
            </a:r>
            <a:r>
              <a:rPr sz="2200" spc="11" dirty="0">
                <a:solidFill>
                  <a:srgbClr val="7B7C7F"/>
                </a:solidFill>
                <a:latin typeface="Arial"/>
                <a:cs typeface="Arial"/>
              </a:rPr>
              <a:t>Author Name2,  </a:t>
            </a:r>
            <a:br>
              <a:rPr lang="en-AU" sz="2200" spc="11" dirty="0">
                <a:solidFill>
                  <a:srgbClr val="7B7C7F"/>
                </a:solidFill>
                <a:latin typeface="Arial"/>
                <a:cs typeface="Arial"/>
              </a:rPr>
            </a:br>
            <a:r>
              <a:rPr sz="2200" spc="11" dirty="0">
                <a:solidFill>
                  <a:srgbClr val="7B7C7F"/>
                </a:solidFill>
                <a:latin typeface="Arial"/>
                <a:cs typeface="Arial"/>
              </a:rPr>
              <a:t>Author Name3, Author </a:t>
            </a:r>
            <a:r>
              <a:rPr sz="2200" spc="32" dirty="0">
                <a:solidFill>
                  <a:srgbClr val="7B7C7F"/>
                </a:solidFill>
                <a:latin typeface="Arial"/>
                <a:cs typeface="Arial"/>
              </a:rPr>
              <a:t>Name4  </a:t>
            </a:r>
            <a:br>
              <a:rPr lang="en-AU" sz="2200" spc="32" dirty="0">
                <a:solidFill>
                  <a:srgbClr val="7B7C7F"/>
                </a:solidFill>
                <a:latin typeface="Arial"/>
                <a:cs typeface="Arial"/>
              </a:rPr>
            </a:br>
            <a:r>
              <a:rPr sz="2200" dirty="0">
                <a:solidFill>
                  <a:srgbClr val="7B7C7F"/>
                </a:solidFill>
                <a:latin typeface="Arial"/>
                <a:cs typeface="Arial"/>
              </a:rPr>
              <a:t>Affiliations</a:t>
            </a:r>
            <a:endParaRPr sz="2200" dirty="0">
              <a:latin typeface="Arial"/>
              <a:cs typeface="Arial"/>
            </a:endParaRP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768EABAF-7B34-1AF4-7873-A359E021E080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07481" y="25804841"/>
            <a:ext cx="2832100" cy="2806700"/>
          </a:xfrm>
          <a:prstGeom prst="rect">
            <a:avLst/>
          </a:prstGeom>
        </p:spPr>
      </p:pic>
      <p:sp>
        <p:nvSpPr>
          <p:cNvPr id="15" name="object 9">
            <a:extLst>
              <a:ext uri="{FF2B5EF4-FFF2-40B4-BE49-F238E27FC236}">
                <a16:creationId xmlns:a16="http://schemas.microsoft.com/office/drawing/2014/main" id="{36ED1C0A-459E-8D8F-7DF5-0DF362DB70B8}"/>
              </a:ext>
            </a:extLst>
          </p:cNvPr>
          <p:cNvSpPr txBox="1"/>
          <p:nvPr/>
        </p:nvSpPr>
        <p:spPr>
          <a:xfrm>
            <a:off x="33952994" y="19862974"/>
            <a:ext cx="7722465" cy="1750953"/>
          </a:xfrm>
          <a:prstGeom prst="rect">
            <a:avLst/>
          </a:prstGeom>
        </p:spPr>
        <p:txBody>
          <a:bodyPr vert="horz" wrap="square" lIns="0" tIns="220306" rIns="0" bIns="0" rtlCol="0">
            <a:spAutoFit/>
          </a:bodyPr>
          <a:lstStyle/>
          <a:p>
            <a:pPr marL="27032">
              <a:spcBef>
                <a:spcPts val="1735"/>
              </a:spcBef>
            </a:pPr>
            <a:r>
              <a:rPr sz="3000" b="1" spc="-11" dirty="0">
                <a:solidFill>
                  <a:srgbClr val="414042"/>
                </a:solidFill>
                <a:latin typeface="Arial"/>
                <a:cs typeface="Arial"/>
              </a:rPr>
              <a:t>Acknowledgements</a:t>
            </a:r>
            <a:endParaRPr sz="3000" dirty="0">
              <a:latin typeface="Arial"/>
              <a:cs typeface="Arial"/>
            </a:endParaRPr>
          </a:p>
          <a:p>
            <a:pPr marL="27032" marR="10813">
              <a:lnSpc>
                <a:spcPct val="104400"/>
              </a:lnSpc>
              <a:spcBef>
                <a:spcPts val="1000"/>
              </a:spcBef>
            </a:pPr>
            <a:r>
              <a:rPr sz="2000" spc="21" dirty="0">
                <a:solidFill>
                  <a:srgbClr val="414042"/>
                </a:solidFill>
                <a:latin typeface="Arial"/>
                <a:cs typeface="Arial"/>
              </a:rPr>
              <a:t>Lorem </a:t>
            </a:r>
            <a:r>
              <a:rPr sz="2000" spc="11" dirty="0">
                <a:solidFill>
                  <a:srgbClr val="414042"/>
                </a:solidFill>
                <a:latin typeface="Arial"/>
                <a:cs typeface="Arial"/>
              </a:rPr>
              <a:t>ipsum dolor </a:t>
            </a:r>
            <a:r>
              <a:rPr sz="2000" dirty="0">
                <a:solidFill>
                  <a:srgbClr val="414042"/>
                </a:solidFill>
                <a:latin typeface="Arial"/>
                <a:cs typeface="Arial"/>
              </a:rPr>
              <a:t>sit </a:t>
            </a:r>
            <a:r>
              <a:rPr sz="2000" spc="11" dirty="0">
                <a:solidFill>
                  <a:srgbClr val="414042"/>
                </a:solidFill>
                <a:latin typeface="Arial"/>
                <a:cs typeface="Arial"/>
              </a:rPr>
              <a:t>amet, at </a:t>
            </a:r>
            <a:r>
              <a:rPr sz="2000" dirty="0">
                <a:solidFill>
                  <a:srgbClr val="414042"/>
                </a:solidFill>
                <a:latin typeface="Arial"/>
                <a:cs typeface="Arial"/>
              </a:rPr>
              <a:t>elitr </a:t>
            </a:r>
            <a:r>
              <a:rPr sz="2000" spc="11" dirty="0">
                <a:solidFill>
                  <a:srgbClr val="414042"/>
                </a:solidFill>
                <a:latin typeface="Arial"/>
                <a:cs typeface="Arial"/>
              </a:rPr>
              <a:t>vivendum </a:t>
            </a:r>
            <a:r>
              <a:rPr sz="2000" spc="21" dirty="0">
                <a:solidFill>
                  <a:srgbClr val="414042"/>
                </a:solidFill>
                <a:latin typeface="Arial"/>
                <a:cs typeface="Arial"/>
              </a:rPr>
              <a:t>indoctum </a:t>
            </a:r>
            <a:r>
              <a:rPr sz="2000" dirty="0">
                <a:solidFill>
                  <a:srgbClr val="414042"/>
                </a:solidFill>
                <a:latin typeface="Arial"/>
                <a:cs typeface="Arial"/>
              </a:rPr>
              <a:t>sit, </a:t>
            </a:r>
            <a:r>
              <a:rPr sz="2000" spc="11" dirty="0">
                <a:solidFill>
                  <a:srgbClr val="414042"/>
                </a:solidFill>
                <a:latin typeface="Arial"/>
                <a:cs typeface="Arial"/>
              </a:rPr>
              <a:t>fugit  </a:t>
            </a:r>
            <a:r>
              <a:rPr sz="2000" spc="21" dirty="0">
                <a:solidFill>
                  <a:srgbClr val="414042"/>
                </a:solidFill>
                <a:latin typeface="Arial"/>
                <a:cs typeface="Arial"/>
              </a:rPr>
              <a:t>populo sea </a:t>
            </a:r>
            <a:r>
              <a:rPr sz="2000" spc="11" dirty="0">
                <a:solidFill>
                  <a:srgbClr val="414042"/>
                </a:solidFill>
                <a:latin typeface="Arial"/>
                <a:cs typeface="Arial"/>
              </a:rPr>
              <a:t>ea. In vero </a:t>
            </a:r>
            <a:r>
              <a:rPr sz="2000" spc="21" dirty="0">
                <a:solidFill>
                  <a:srgbClr val="414042"/>
                </a:solidFill>
                <a:latin typeface="Arial"/>
                <a:cs typeface="Arial"/>
              </a:rPr>
              <a:t>omnesque eam. Eu </a:t>
            </a:r>
            <a:r>
              <a:rPr sz="2000" spc="11" dirty="0">
                <a:solidFill>
                  <a:srgbClr val="414042"/>
                </a:solidFill>
                <a:latin typeface="Arial"/>
                <a:cs typeface="Arial"/>
              </a:rPr>
              <a:t>vulputate interesset quo,  </a:t>
            </a:r>
            <a:r>
              <a:rPr sz="2000" spc="21" dirty="0">
                <a:solidFill>
                  <a:srgbClr val="414042"/>
                </a:solidFill>
                <a:latin typeface="Arial"/>
                <a:cs typeface="Arial"/>
              </a:rPr>
              <a:t>vim ut </a:t>
            </a:r>
            <a:r>
              <a:rPr sz="2000" spc="11" dirty="0">
                <a:solidFill>
                  <a:srgbClr val="414042"/>
                </a:solidFill>
                <a:latin typeface="Arial"/>
                <a:cs typeface="Arial"/>
              </a:rPr>
              <a:t>vitae </a:t>
            </a:r>
            <a:r>
              <a:rPr sz="2000" dirty="0">
                <a:solidFill>
                  <a:srgbClr val="414042"/>
                </a:solidFill>
                <a:latin typeface="Arial"/>
                <a:cs typeface="Arial"/>
              </a:rPr>
              <a:t>altera </a:t>
            </a:r>
            <a:r>
              <a:rPr sz="2000" spc="11" dirty="0">
                <a:solidFill>
                  <a:srgbClr val="414042"/>
                </a:solidFill>
                <a:latin typeface="Arial"/>
                <a:cs typeface="Arial"/>
              </a:rPr>
              <a:t>sanctus, </a:t>
            </a:r>
            <a:r>
              <a:rPr sz="2000" spc="21" dirty="0">
                <a:solidFill>
                  <a:srgbClr val="414042"/>
                </a:solidFill>
                <a:latin typeface="Arial"/>
                <a:cs typeface="Arial"/>
              </a:rPr>
              <a:t>vim </a:t>
            </a:r>
            <a:r>
              <a:rPr sz="2000" spc="11" dirty="0">
                <a:solidFill>
                  <a:srgbClr val="414042"/>
                </a:solidFill>
                <a:latin typeface="Arial"/>
                <a:cs typeface="Arial"/>
              </a:rPr>
              <a:t>et laudem</a:t>
            </a:r>
            <a:r>
              <a:rPr sz="2000" spc="85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2000" spc="11" dirty="0">
                <a:solidFill>
                  <a:srgbClr val="414042"/>
                </a:solidFill>
                <a:latin typeface="Arial"/>
                <a:cs typeface="Arial"/>
              </a:rPr>
              <a:t>splendide.</a:t>
            </a:r>
            <a:endParaRPr sz="2000" dirty="0">
              <a:latin typeface="Arial"/>
              <a:cs typeface="Arial"/>
            </a:endParaRPr>
          </a:p>
        </p:txBody>
      </p:sp>
      <p:sp>
        <p:nvSpPr>
          <p:cNvPr id="16" name="object 10">
            <a:extLst>
              <a:ext uri="{FF2B5EF4-FFF2-40B4-BE49-F238E27FC236}">
                <a16:creationId xmlns:a16="http://schemas.microsoft.com/office/drawing/2014/main" id="{5E680F0E-E982-75E0-1651-E935FC408D07}"/>
              </a:ext>
            </a:extLst>
          </p:cNvPr>
          <p:cNvSpPr txBox="1"/>
          <p:nvPr/>
        </p:nvSpPr>
        <p:spPr>
          <a:xfrm>
            <a:off x="33952994" y="22880235"/>
            <a:ext cx="7722465" cy="1747875"/>
          </a:xfrm>
          <a:prstGeom prst="rect">
            <a:avLst/>
          </a:prstGeom>
        </p:spPr>
        <p:txBody>
          <a:bodyPr vert="horz" wrap="square" lIns="0" tIns="220306" rIns="0" bIns="0" rtlCol="0">
            <a:spAutoFit/>
          </a:bodyPr>
          <a:lstStyle/>
          <a:p>
            <a:pPr marL="27032">
              <a:spcBef>
                <a:spcPts val="1735"/>
              </a:spcBef>
            </a:pPr>
            <a:r>
              <a:rPr sz="3000" b="1" spc="-11" dirty="0">
                <a:solidFill>
                  <a:srgbClr val="414042"/>
                </a:solidFill>
                <a:latin typeface="Arial"/>
                <a:cs typeface="Arial"/>
              </a:rPr>
              <a:t>References</a:t>
            </a:r>
            <a:endParaRPr sz="3000" dirty="0">
              <a:latin typeface="Arial"/>
              <a:cs typeface="Arial"/>
            </a:endParaRPr>
          </a:p>
          <a:p>
            <a:pPr marL="27032" marR="10813">
              <a:lnSpc>
                <a:spcPct val="104400"/>
              </a:lnSpc>
              <a:spcBef>
                <a:spcPts val="1000"/>
              </a:spcBef>
            </a:pPr>
            <a:r>
              <a:rPr sz="2000" spc="21" dirty="0">
                <a:solidFill>
                  <a:srgbClr val="414042"/>
                </a:solidFill>
                <a:latin typeface="Arial"/>
                <a:cs typeface="Arial"/>
              </a:rPr>
              <a:t>Lorem </a:t>
            </a:r>
            <a:r>
              <a:rPr sz="2000" spc="11" dirty="0">
                <a:solidFill>
                  <a:srgbClr val="414042"/>
                </a:solidFill>
                <a:latin typeface="Arial"/>
                <a:cs typeface="Arial"/>
              </a:rPr>
              <a:t>ipsum dolor </a:t>
            </a:r>
            <a:r>
              <a:rPr sz="2000" dirty="0">
                <a:solidFill>
                  <a:srgbClr val="414042"/>
                </a:solidFill>
                <a:latin typeface="Arial"/>
                <a:cs typeface="Arial"/>
              </a:rPr>
              <a:t>sit </a:t>
            </a:r>
            <a:r>
              <a:rPr sz="2000" spc="11" dirty="0">
                <a:solidFill>
                  <a:srgbClr val="414042"/>
                </a:solidFill>
                <a:latin typeface="Arial"/>
                <a:cs typeface="Arial"/>
              </a:rPr>
              <a:t>amet, at </a:t>
            </a:r>
            <a:r>
              <a:rPr sz="2000" dirty="0">
                <a:solidFill>
                  <a:srgbClr val="414042"/>
                </a:solidFill>
                <a:latin typeface="Arial"/>
                <a:cs typeface="Arial"/>
              </a:rPr>
              <a:t>elitr </a:t>
            </a:r>
            <a:r>
              <a:rPr sz="2000" spc="11" dirty="0">
                <a:solidFill>
                  <a:srgbClr val="414042"/>
                </a:solidFill>
                <a:latin typeface="Arial"/>
                <a:cs typeface="Arial"/>
              </a:rPr>
              <a:t>vivendum </a:t>
            </a:r>
            <a:r>
              <a:rPr sz="2000" spc="21" dirty="0">
                <a:solidFill>
                  <a:srgbClr val="414042"/>
                </a:solidFill>
                <a:latin typeface="Arial"/>
                <a:cs typeface="Arial"/>
              </a:rPr>
              <a:t>indoctum </a:t>
            </a:r>
            <a:r>
              <a:rPr sz="2000" dirty="0">
                <a:solidFill>
                  <a:srgbClr val="414042"/>
                </a:solidFill>
                <a:latin typeface="Arial"/>
                <a:cs typeface="Arial"/>
              </a:rPr>
              <a:t>sit, </a:t>
            </a:r>
            <a:r>
              <a:rPr sz="2000" spc="11" dirty="0">
                <a:solidFill>
                  <a:srgbClr val="414042"/>
                </a:solidFill>
                <a:latin typeface="Arial"/>
                <a:cs typeface="Arial"/>
              </a:rPr>
              <a:t>fugit  </a:t>
            </a:r>
            <a:r>
              <a:rPr sz="2000" spc="21" dirty="0">
                <a:solidFill>
                  <a:srgbClr val="414042"/>
                </a:solidFill>
                <a:latin typeface="Arial"/>
                <a:cs typeface="Arial"/>
              </a:rPr>
              <a:t>populo sea </a:t>
            </a:r>
            <a:r>
              <a:rPr sz="2000" spc="11" dirty="0">
                <a:solidFill>
                  <a:srgbClr val="414042"/>
                </a:solidFill>
                <a:latin typeface="Arial"/>
                <a:cs typeface="Arial"/>
              </a:rPr>
              <a:t>ea. In vero </a:t>
            </a:r>
            <a:r>
              <a:rPr sz="2000" spc="21" dirty="0">
                <a:solidFill>
                  <a:srgbClr val="414042"/>
                </a:solidFill>
                <a:latin typeface="Arial"/>
                <a:cs typeface="Arial"/>
              </a:rPr>
              <a:t>omnesque eam. Eu </a:t>
            </a:r>
            <a:r>
              <a:rPr sz="2000" spc="11" dirty="0">
                <a:solidFill>
                  <a:srgbClr val="414042"/>
                </a:solidFill>
                <a:latin typeface="Arial"/>
                <a:cs typeface="Arial"/>
              </a:rPr>
              <a:t>vulputate interesset quo,  </a:t>
            </a:r>
            <a:r>
              <a:rPr sz="2000" spc="21" dirty="0">
                <a:solidFill>
                  <a:srgbClr val="414042"/>
                </a:solidFill>
                <a:latin typeface="Arial"/>
                <a:cs typeface="Arial"/>
              </a:rPr>
              <a:t>vim ut </a:t>
            </a:r>
            <a:r>
              <a:rPr sz="2000" spc="11" dirty="0">
                <a:solidFill>
                  <a:srgbClr val="414042"/>
                </a:solidFill>
                <a:latin typeface="Arial"/>
                <a:cs typeface="Arial"/>
              </a:rPr>
              <a:t>vitae </a:t>
            </a:r>
            <a:r>
              <a:rPr sz="2000" dirty="0">
                <a:solidFill>
                  <a:srgbClr val="414042"/>
                </a:solidFill>
                <a:latin typeface="Arial"/>
                <a:cs typeface="Arial"/>
              </a:rPr>
              <a:t>altera </a:t>
            </a:r>
            <a:r>
              <a:rPr sz="2000" spc="11" dirty="0">
                <a:solidFill>
                  <a:srgbClr val="414042"/>
                </a:solidFill>
                <a:latin typeface="Arial"/>
                <a:cs typeface="Arial"/>
              </a:rPr>
              <a:t>sanctus, </a:t>
            </a:r>
            <a:r>
              <a:rPr sz="2000" spc="21" dirty="0">
                <a:solidFill>
                  <a:srgbClr val="414042"/>
                </a:solidFill>
                <a:latin typeface="Arial"/>
                <a:cs typeface="Arial"/>
              </a:rPr>
              <a:t>vim </a:t>
            </a:r>
            <a:r>
              <a:rPr sz="2000" spc="11" dirty="0">
                <a:solidFill>
                  <a:srgbClr val="414042"/>
                </a:solidFill>
                <a:latin typeface="Arial"/>
                <a:cs typeface="Arial"/>
              </a:rPr>
              <a:t>et laudem</a:t>
            </a:r>
            <a:r>
              <a:rPr sz="2000" spc="85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2000" spc="11" dirty="0">
                <a:solidFill>
                  <a:srgbClr val="414042"/>
                </a:solidFill>
                <a:latin typeface="Arial"/>
                <a:cs typeface="Arial"/>
              </a:rPr>
              <a:t>splendide.</a:t>
            </a:r>
            <a:endParaRPr sz="20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3789441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9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3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4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5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8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9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356</TotalTime>
  <Words>3079</Words>
  <Application>Microsoft Office PowerPoint</Application>
  <PresentationFormat>Custom</PresentationFormat>
  <Paragraphs>307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8</vt:i4>
      </vt:variant>
      <vt:variant>
        <vt:lpstr>Slide Titles</vt:lpstr>
      </vt:variant>
      <vt:variant>
        <vt:i4>9</vt:i4>
      </vt:variant>
    </vt:vector>
  </HeadingPairs>
  <TitlesOfParts>
    <vt:vector size="20" baseType="lpstr">
      <vt:lpstr>Arial</vt:lpstr>
      <vt:lpstr>Arial Black</vt:lpstr>
      <vt:lpstr>Calibri</vt:lpstr>
      <vt:lpstr>Office Theme</vt:lpstr>
      <vt:lpstr>9_Office Theme</vt:lpstr>
      <vt:lpstr>1_Office Theme</vt:lpstr>
      <vt:lpstr>2_Office Theme</vt:lpstr>
      <vt:lpstr>3_Office Theme</vt:lpstr>
      <vt:lpstr>4_Office Theme</vt:lpstr>
      <vt:lpstr>5_Office Theme</vt:lpstr>
      <vt:lpstr>8_Office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Anne Romanjuk</dc:creator>
  <cp:lastModifiedBy>Anne Romanjuk</cp:lastModifiedBy>
  <cp:revision>28</cp:revision>
  <dcterms:created xsi:type="dcterms:W3CDTF">2020-03-05T00:16:56Z</dcterms:created>
  <dcterms:modified xsi:type="dcterms:W3CDTF">2024-09-17T05:43:43Z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2020-03-05T00:00:00Z</vt:filetime>
  </property>
  <property fmtid="{D5CDD505-2E9C-101B-9397-08002B2CF9AE}" pid="3" name="Creator">
    <vt:lpwstr>Adobe InDesign CC 13.1 (Macintosh)</vt:lpwstr>
  </property>
  <property fmtid="{D5CDD505-2E9C-101B-9397-08002B2CF9AE}" pid="4" name="LastSaved">
    <vt:filetime>2020-03-05T00:00:00Z</vt:filetime>
  </property>
</Properties>
</file>