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9.xml" ContentType="application/vnd.openxmlformats-officedocument.theme+xml"/>
  <Override PartName="/ppt/theme/theme5.xml" ContentType="application/vnd.openxmlformats-officedocument.theme+xml"/>
  <Override PartName="/ppt/theme/theme8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  <p:sldMasterId id="2147483666" r:id="rId3"/>
    <p:sldMasterId id="2147483668" r:id="rId4"/>
    <p:sldMasterId id="2147483670" r:id="rId5"/>
    <p:sldMasterId id="2147483674" r:id="rId6"/>
    <p:sldMasterId id="2147483680" r:id="rId7"/>
    <p:sldMasterId id="2147483684" r:id="rId8"/>
  </p:sldMasterIdLst>
  <p:notesMasterIdLst>
    <p:notesMasterId r:id="rId18"/>
  </p:notesMasterIdLst>
  <p:sldIdLst>
    <p:sldId id="256" r:id="rId9"/>
    <p:sldId id="257" r:id="rId10"/>
    <p:sldId id="258" r:id="rId11"/>
    <p:sldId id="259" r:id="rId12"/>
    <p:sldId id="265" r:id="rId13"/>
    <p:sldId id="262" r:id="rId14"/>
    <p:sldId id="260" r:id="rId15"/>
    <p:sldId id="261" r:id="rId16"/>
    <p:sldId id="264" r:id="rId17"/>
  </p:sldIdLst>
  <p:sldSz cx="42803763" cy="30275213"/>
  <p:notesSz cx="20104100" cy="14224000"/>
  <p:defaultTextStyle>
    <a:defPPr>
      <a:defRPr lang="en-US"/>
    </a:defPPr>
    <a:lvl1pPr marL="0" algn="l" defTabSz="1946575" rtl="0" eaLnBrk="1" latinLnBrk="0" hangingPunct="1">
      <a:defRPr sz="3832" kern="1200">
        <a:solidFill>
          <a:schemeClr val="tx1"/>
        </a:solidFill>
        <a:latin typeface="+mn-lt"/>
        <a:ea typeface="+mn-ea"/>
        <a:cs typeface="+mn-cs"/>
      </a:defRPr>
    </a:lvl1pPr>
    <a:lvl2pPr marL="973287" algn="l" defTabSz="1946575" rtl="0" eaLnBrk="1" latinLnBrk="0" hangingPunct="1">
      <a:defRPr sz="3832" kern="1200">
        <a:solidFill>
          <a:schemeClr val="tx1"/>
        </a:solidFill>
        <a:latin typeface="+mn-lt"/>
        <a:ea typeface="+mn-ea"/>
        <a:cs typeface="+mn-cs"/>
      </a:defRPr>
    </a:lvl2pPr>
    <a:lvl3pPr marL="1946575" algn="l" defTabSz="1946575" rtl="0" eaLnBrk="1" latinLnBrk="0" hangingPunct="1">
      <a:defRPr sz="3832" kern="1200">
        <a:solidFill>
          <a:schemeClr val="tx1"/>
        </a:solidFill>
        <a:latin typeface="+mn-lt"/>
        <a:ea typeface="+mn-ea"/>
        <a:cs typeface="+mn-cs"/>
      </a:defRPr>
    </a:lvl3pPr>
    <a:lvl4pPr marL="2919862" algn="l" defTabSz="1946575" rtl="0" eaLnBrk="1" latinLnBrk="0" hangingPunct="1">
      <a:defRPr sz="3832" kern="1200">
        <a:solidFill>
          <a:schemeClr val="tx1"/>
        </a:solidFill>
        <a:latin typeface="+mn-lt"/>
        <a:ea typeface="+mn-ea"/>
        <a:cs typeface="+mn-cs"/>
      </a:defRPr>
    </a:lvl4pPr>
    <a:lvl5pPr marL="3893149" algn="l" defTabSz="1946575" rtl="0" eaLnBrk="1" latinLnBrk="0" hangingPunct="1">
      <a:defRPr sz="3832" kern="1200">
        <a:solidFill>
          <a:schemeClr val="tx1"/>
        </a:solidFill>
        <a:latin typeface="+mn-lt"/>
        <a:ea typeface="+mn-ea"/>
        <a:cs typeface="+mn-cs"/>
      </a:defRPr>
    </a:lvl5pPr>
    <a:lvl6pPr marL="4866437" algn="l" defTabSz="1946575" rtl="0" eaLnBrk="1" latinLnBrk="0" hangingPunct="1">
      <a:defRPr sz="3832" kern="1200">
        <a:solidFill>
          <a:schemeClr val="tx1"/>
        </a:solidFill>
        <a:latin typeface="+mn-lt"/>
        <a:ea typeface="+mn-ea"/>
        <a:cs typeface="+mn-cs"/>
      </a:defRPr>
    </a:lvl6pPr>
    <a:lvl7pPr marL="5839724" algn="l" defTabSz="1946575" rtl="0" eaLnBrk="1" latinLnBrk="0" hangingPunct="1">
      <a:defRPr sz="3832" kern="1200">
        <a:solidFill>
          <a:schemeClr val="tx1"/>
        </a:solidFill>
        <a:latin typeface="+mn-lt"/>
        <a:ea typeface="+mn-ea"/>
        <a:cs typeface="+mn-cs"/>
      </a:defRPr>
    </a:lvl7pPr>
    <a:lvl8pPr marL="6813012" algn="l" defTabSz="1946575" rtl="0" eaLnBrk="1" latinLnBrk="0" hangingPunct="1">
      <a:defRPr sz="3832" kern="1200">
        <a:solidFill>
          <a:schemeClr val="tx1"/>
        </a:solidFill>
        <a:latin typeface="+mn-lt"/>
        <a:ea typeface="+mn-ea"/>
        <a:cs typeface="+mn-cs"/>
      </a:defRPr>
    </a:lvl8pPr>
    <a:lvl9pPr marL="7786299" algn="l" defTabSz="1946575" rtl="0" eaLnBrk="1" latinLnBrk="0" hangingPunct="1">
      <a:defRPr sz="383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A760"/>
    <a:srgbClr val="526D75"/>
    <a:srgbClr val="7A9A85"/>
    <a:srgbClr val="FAF3ED"/>
    <a:srgbClr val="F2E9B3"/>
    <a:srgbClr val="84A6A7"/>
    <a:srgbClr val="5DC5C3"/>
    <a:srgbClr val="5DC5C4"/>
    <a:srgbClr val="292A31"/>
    <a:srgbClr val="EC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59"/>
    <p:restoredTop sz="94694"/>
  </p:normalViewPr>
  <p:slideViewPr>
    <p:cSldViewPr>
      <p:cViewPr varScale="1">
        <p:scale>
          <a:sx n="17" d="100"/>
          <a:sy n="17" d="100"/>
        </p:scale>
        <p:origin x="1637" y="101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customXml" Target="../customXml/item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customXml" Target="../customXml/item1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12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712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39314-6626-4305-AD7C-0BFAB13BA0CC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7975" y="1778000"/>
            <a:ext cx="6788150" cy="4800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6845300"/>
            <a:ext cx="16084550" cy="560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11213"/>
            <a:ext cx="8712200" cy="712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3511213"/>
            <a:ext cx="8712200" cy="712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B3FDD-F054-4E1B-B6CE-CA5DF24849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80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B3FDD-F054-4E1B-B6CE-CA5DF24849C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4212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325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4454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46810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8742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35959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32560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35409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>
            <a:extLst>
              <a:ext uri="{FF2B5EF4-FFF2-40B4-BE49-F238E27FC236}">
                <a16:creationId xmlns:a16="http://schemas.microsoft.com/office/drawing/2014/main" id="{7887C318-50F2-4C4D-8AD1-9B3877AD3C30}"/>
              </a:ext>
            </a:extLst>
          </p:cNvPr>
          <p:cNvSpPr/>
          <p:nvPr userDrawn="1"/>
        </p:nvSpPr>
        <p:spPr>
          <a:xfrm>
            <a:off x="10048081" y="14572"/>
            <a:ext cx="22707600" cy="30267104"/>
          </a:xfrm>
          <a:custGeom>
            <a:avLst/>
            <a:gdLst/>
            <a:ahLst/>
            <a:cxnLst/>
            <a:rect l="l" t="t" r="r" b="b"/>
            <a:pathLst>
              <a:path w="10635615" h="14220190">
                <a:moveTo>
                  <a:pt x="0" y="14219990"/>
                </a:moveTo>
                <a:lnTo>
                  <a:pt x="10635402" y="14219990"/>
                </a:lnTo>
                <a:lnTo>
                  <a:pt x="10635402" y="0"/>
                </a:lnTo>
                <a:lnTo>
                  <a:pt x="0" y="0"/>
                </a:lnTo>
                <a:lnTo>
                  <a:pt x="0" y="14219990"/>
                </a:lnTo>
                <a:close/>
              </a:path>
            </a:pathLst>
          </a:custGeom>
          <a:solidFill>
            <a:srgbClr val="526D75"/>
          </a:solidFill>
        </p:spPr>
        <p:txBody>
          <a:bodyPr wrap="square" lIns="0" tIns="0" rIns="0" bIns="0" rtlCol="0"/>
          <a:lstStyle/>
          <a:p>
            <a:r>
              <a:rPr lang="en-AU" sz="8156" dirty="0"/>
              <a:t> </a:t>
            </a:r>
            <a:endParaRPr sz="8156" dirty="0"/>
          </a:p>
        </p:txBody>
      </p:sp>
      <p:pic>
        <p:nvPicPr>
          <p:cNvPr id="10" name="Picture 9" descr="A black background with grey text&#10;&#10;AI-generated content may be incorrect.">
            <a:extLst>
              <a:ext uri="{FF2B5EF4-FFF2-40B4-BE49-F238E27FC236}">
                <a16:creationId xmlns:a16="http://schemas.microsoft.com/office/drawing/2014/main" id="{2AD0B54D-6255-5A26-2C6E-23A0DAEC0FC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81" y="27474476"/>
            <a:ext cx="9067800" cy="23697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560" userDrawn="1">
          <p15:clr>
            <a:srgbClr val="F26B43"/>
          </p15:clr>
        </p15:guide>
        <p15:guide id="2" pos="5562" userDrawn="1">
          <p15:clr>
            <a:srgbClr val="F26B43"/>
          </p15:clr>
        </p15:guide>
        <p15:guide id="3" pos="762" userDrawn="1">
          <p15:clr>
            <a:srgbClr val="F26B43"/>
          </p15:clr>
        </p15:guide>
        <p15:guide id="4" pos="21354" userDrawn="1">
          <p15:clr>
            <a:srgbClr val="F26B43"/>
          </p15:clr>
        </p15:guide>
        <p15:guide id="5" pos="26250" userDrawn="1">
          <p15:clr>
            <a:srgbClr val="F26B43"/>
          </p15:clr>
        </p15:guide>
        <p15:guide id="6" orient="horz" pos="608" userDrawn="1">
          <p15:clr>
            <a:srgbClr val="F26B43"/>
          </p15:clr>
        </p15:guide>
        <p15:guide id="7" pos="7770" userDrawn="1">
          <p15:clr>
            <a:srgbClr val="F26B43"/>
          </p15:clr>
        </p15:guide>
        <p15:guide id="8" pos="19194" userDrawn="1">
          <p15:clr>
            <a:srgbClr val="F26B43"/>
          </p15:clr>
        </p15:guide>
        <p15:guide id="9" pos="20634" userDrawn="1">
          <p15:clr>
            <a:srgbClr val="F26B43"/>
          </p15:clr>
        </p15:guide>
        <p15:guide id="10" pos="633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>
            <a:extLst>
              <a:ext uri="{FF2B5EF4-FFF2-40B4-BE49-F238E27FC236}">
                <a16:creationId xmlns:a16="http://schemas.microsoft.com/office/drawing/2014/main" id="{7887C318-50F2-4C4D-8AD1-9B3877AD3C30}"/>
              </a:ext>
            </a:extLst>
          </p:cNvPr>
          <p:cNvSpPr/>
          <p:nvPr userDrawn="1"/>
        </p:nvSpPr>
        <p:spPr>
          <a:xfrm>
            <a:off x="10048081" y="8109"/>
            <a:ext cx="22707600" cy="30267104"/>
          </a:xfrm>
          <a:custGeom>
            <a:avLst/>
            <a:gdLst/>
            <a:ahLst/>
            <a:cxnLst/>
            <a:rect l="l" t="t" r="r" b="b"/>
            <a:pathLst>
              <a:path w="10635615" h="14220190">
                <a:moveTo>
                  <a:pt x="0" y="14219990"/>
                </a:moveTo>
                <a:lnTo>
                  <a:pt x="10635402" y="14219990"/>
                </a:lnTo>
                <a:lnTo>
                  <a:pt x="10635402" y="0"/>
                </a:lnTo>
                <a:lnTo>
                  <a:pt x="0" y="0"/>
                </a:lnTo>
                <a:lnTo>
                  <a:pt x="0" y="14219990"/>
                </a:lnTo>
                <a:close/>
              </a:path>
            </a:pathLst>
          </a:custGeom>
          <a:solidFill>
            <a:srgbClr val="5DC5C3"/>
          </a:solidFill>
        </p:spPr>
        <p:txBody>
          <a:bodyPr wrap="square" lIns="0" tIns="0" rIns="0" bIns="0" rtlCol="0"/>
          <a:lstStyle/>
          <a:p>
            <a:r>
              <a:rPr lang="en-AU" sz="8156" dirty="0"/>
              <a:t> </a:t>
            </a:r>
            <a:endParaRPr sz="8156" dirty="0"/>
          </a:p>
        </p:txBody>
      </p:sp>
      <p:pic>
        <p:nvPicPr>
          <p:cNvPr id="3" name="Picture 2" descr="A black background with grey text&#10;&#10;AI-generated content may be incorrect.">
            <a:extLst>
              <a:ext uri="{FF2B5EF4-FFF2-40B4-BE49-F238E27FC236}">
                <a16:creationId xmlns:a16="http://schemas.microsoft.com/office/drawing/2014/main" id="{BEA9357C-D070-85DE-CE3B-4380320C38F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81" y="27474476"/>
            <a:ext cx="9067800" cy="236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6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560">
          <p15:clr>
            <a:srgbClr val="F26B43"/>
          </p15:clr>
        </p15:guide>
        <p15:guide id="2" pos="5562">
          <p15:clr>
            <a:srgbClr val="F26B43"/>
          </p15:clr>
        </p15:guide>
        <p15:guide id="3" pos="762">
          <p15:clr>
            <a:srgbClr val="F26B43"/>
          </p15:clr>
        </p15:guide>
        <p15:guide id="4" pos="21354">
          <p15:clr>
            <a:srgbClr val="F26B43"/>
          </p15:clr>
        </p15:guide>
        <p15:guide id="5" pos="26250">
          <p15:clr>
            <a:srgbClr val="F26B43"/>
          </p15:clr>
        </p15:guide>
        <p15:guide id="6" orient="horz" pos="608">
          <p15:clr>
            <a:srgbClr val="F26B43"/>
          </p15:clr>
        </p15:guide>
        <p15:guide id="7" pos="7770">
          <p15:clr>
            <a:srgbClr val="F26B43"/>
          </p15:clr>
        </p15:guide>
        <p15:guide id="8" pos="19194">
          <p15:clr>
            <a:srgbClr val="F26B43"/>
          </p15:clr>
        </p15:guide>
        <p15:guide id="9" pos="20634">
          <p15:clr>
            <a:srgbClr val="F26B43"/>
          </p15:clr>
        </p15:guide>
        <p15:guide id="10" pos="633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>
            <a:extLst>
              <a:ext uri="{FF2B5EF4-FFF2-40B4-BE49-F238E27FC236}">
                <a16:creationId xmlns:a16="http://schemas.microsoft.com/office/drawing/2014/main" id="{7887C318-50F2-4C4D-8AD1-9B3877AD3C30}"/>
              </a:ext>
            </a:extLst>
          </p:cNvPr>
          <p:cNvSpPr/>
          <p:nvPr userDrawn="1"/>
        </p:nvSpPr>
        <p:spPr>
          <a:xfrm>
            <a:off x="10048081" y="36344"/>
            <a:ext cx="22707600" cy="30267104"/>
          </a:xfrm>
          <a:custGeom>
            <a:avLst/>
            <a:gdLst/>
            <a:ahLst/>
            <a:cxnLst/>
            <a:rect l="l" t="t" r="r" b="b"/>
            <a:pathLst>
              <a:path w="10635615" h="14220190">
                <a:moveTo>
                  <a:pt x="0" y="14219990"/>
                </a:moveTo>
                <a:lnTo>
                  <a:pt x="10635402" y="14219990"/>
                </a:lnTo>
                <a:lnTo>
                  <a:pt x="10635402" y="0"/>
                </a:lnTo>
                <a:lnTo>
                  <a:pt x="0" y="0"/>
                </a:lnTo>
                <a:lnTo>
                  <a:pt x="0" y="14219990"/>
                </a:lnTo>
                <a:close/>
              </a:path>
            </a:pathLst>
          </a:custGeom>
          <a:solidFill>
            <a:srgbClr val="7A9A85"/>
          </a:solidFill>
        </p:spPr>
        <p:txBody>
          <a:bodyPr wrap="square" lIns="0" tIns="0" rIns="0" bIns="0" rtlCol="0"/>
          <a:lstStyle/>
          <a:p>
            <a:r>
              <a:rPr lang="en-AU" sz="8156" dirty="0"/>
              <a:t> </a:t>
            </a:r>
            <a:endParaRPr sz="8156" dirty="0"/>
          </a:p>
        </p:txBody>
      </p:sp>
      <p:pic>
        <p:nvPicPr>
          <p:cNvPr id="2" name="Picture 1" descr="A black background with grey text&#10;&#10;AI-generated content may be incorrect.">
            <a:extLst>
              <a:ext uri="{FF2B5EF4-FFF2-40B4-BE49-F238E27FC236}">
                <a16:creationId xmlns:a16="http://schemas.microsoft.com/office/drawing/2014/main" id="{4E8A6A96-0A2F-D836-89BD-D333F200A5B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81" y="27474476"/>
            <a:ext cx="9067800" cy="236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34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560">
          <p15:clr>
            <a:srgbClr val="F26B43"/>
          </p15:clr>
        </p15:guide>
        <p15:guide id="2" pos="5562">
          <p15:clr>
            <a:srgbClr val="F26B43"/>
          </p15:clr>
        </p15:guide>
        <p15:guide id="3" pos="762">
          <p15:clr>
            <a:srgbClr val="F26B43"/>
          </p15:clr>
        </p15:guide>
        <p15:guide id="4" pos="21354">
          <p15:clr>
            <a:srgbClr val="F26B43"/>
          </p15:clr>
        </p15:guide>
        <p15:guide id="5" pos="26250">
          <p15:clr>
            <a:srgbClr val="F26B43"/>
          </p15:clr>
        </p15:guide>
        <p15:guide id="6" orient="horz" pos="608">
          <p15:clr>
            <a:srgbClr val="F26B43"/>
          </p15:clr>
        </p15:guide>
        <p15:guide id="7" pos="7770">
          <p15:clr>
            <a:srgbClr val="F26B43"/>
          </p15:clr>
        </p15:guide>
        <p15:guide id="8" pos="19194">
          <p15:clr>
            <a:srgbClr val="F26B43"/>
          </p15:clr>
        </p15:guide>
        <p15:guide id="9" pos="20634">
          <p15:clr>
            <a:srgbClr val="F26B43"/>
          </p15:clr>
        </p15:guide>
        <p15:guide id="10" pos="633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>
            <a:extLst>
              <a:ext uri="{FF2B5EF4-FFF2-40B4-BE49-F238E27FC236}">
                <a16:creationId xmlns:a16="http://schemas.microsoft.com/office/drawing/2014/main" id="{7887C318-50F2-4C4D-8AD1-9B3877AD3C30}"/>
              </a:ext>
            </a:extLst>
          </p:cNvPr>
          <p:cNvSpPr/>
          <p:nvPr userDrawn="1"/>
        </p:nvSpPr>
        <p:spPr>
          <a:xfrm>
            <a:off x="10048081" y="8109"/>
            <a:ext cx="22707600" cy="30267104"/>
          </a:xfrm>
          <a:custGeom>
            <a:avLst/>
            <a:gdLst/>
            <a:ahLst/>
            <a:cxnLst/>
            <a:rect l="l" t="t" r="r" b="b"/>
            <a:pathLst>
              <a:path w="10635615" h="14220190">
                <a:moveTo>
                  <a:pt x="0" y="14219990"/>
                </a:moveTo>
                <a:lnTo>
                  <a:pt x="10635402" y="14219990"/>
                </a:lnTo>
                <a:lnTo>
                  <a:pt x="10635402" y="0"/>
                </a:lnTo>
                <a:lnTo>
                  <a:pt x="0" y="0"/>
                </a:lnTo>
                <a:lnTo>
                  <a:pt x="0" y="14219990"/>
                </a:lnTo>
                <a:close/>
              </a:path>
            </a:pathLst>
          </a:custGeom>
          <a:solidFill>
            <a:srgbClr val="F9A760"/>
          </a:solidFill>
        </p:spPr>
        <p:txBody>
          <a:bodyPr wrap="square" lIns="0" tIns="0" rIns="0" bIns="0" rtlCol="0"/>
          <a:lstStyle/>
          <a:p>
            <a:r>
              <a:rPr lang="en-AU" sz="8156" dirty="0"/>
              <a:t> </a:t>
            </a:r>
            <a:endParaRPr sz="8156" dirty="0"/>
          </a:p>
        </p:txBody>
      </p:sp>
      <p:pic>
        <p:nvPicPr>
          <p:cNvPr id="3" name="Picture 2" descr="A black background with grey text&#10;&#10;AI-generated content may be incorrect.">
            <a:extLst>
              <a:ext uri="{FF2B5EF4-FFF2-40B4-BE49-F238E27FC236}">
                <a16:creationId xmlns:a16="http://schemas.microsoft.com/office/drawing/2014/main" id="{78F87246-C3A4-6C94-F70B-A42E4C6F82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81" y="27474476"/>
            <a:ext cx="9067800" cy="236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55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560">
          <p15:clr>
            <a:srgbClr val="F26B43"/>
          </p15:clr>
        </p15:guide>
        <p15:guide id="2" pos="5562">
          <p15:clr>
            <a:srgbClr val="F26B43"/>
          </p15:clr>
        </p15:guide>
        <p15:guide id="3" pos="762">
          <p15:clr>
            <a:srgbClr val="F26B43"/>
          </p15:clr>
        </p15:guide>
        <p15:guide id="4" pos="21354">
          <p15:clr>
            <a:srgbClr val="F26B43"/>
          </p15:clr>
        </p15:guide>
        <p15:guide id="5" pos="26250">
          <p15:clr>
            <a:srgbClr val="F26B43"/>
          </p15:clr>
        </p15:guide>
        <p15:guide id="6" orient="horz" pos="608">
          <p15:clr>
            <a:srgbClr val="F26B43"/>
          </p15:clr>
        </p15:guide>
        <p15:guide id="7" pos="7770">
          <p15:clr>
            <a:srgbClr val="F26B43"/>
          </p15:clr>
        </p15:guide>
        <p15:guide id="8" pos="19194">
          <p15:clr>
            <a:srgbClr val="F26B43"/>
          </p15:clr>
        </p15:guide>
        <p15:guide id="9" pos="20634">
          <p15:clr>
            <a:srgbClr val="F26B43"/>
          </p15:clr>
        </p15:guide>
        <p15:guide id="10" pos="633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>
            <a:extLst>
              <a:ext uri="{FF2B5EF4-FFF2-40B4-BE49-F238E27FC236}">
                <a16:creationId xmlns:a16="http://schemas.microsoft.com/office/drawing/2014/main" id="{7887C318-50F2-4C4D-8AD1-9B3877AD3C30}"/>
              </a:ext>
            </a:extLst>
          </p:cNvPr>
          <p:cNvSpPr/>
          <p:nvPr userDrawn="1"/>
        </p:nvSpPr>
        <p:spPr>
          <a:xfrm>
            <a:off x="10048081" y="8109"/>
            <a:ext cx="22707600" cy="30267104"/>
          </a:xfrm>
          <a:custGeom>
            <a:avLst/>
            <a:gdLst/>
            <a:ahLst/>
            <a:cxnLst/>
            <a:rect l="l" t="t" r="r" b="b"/>
            <a:pathLst>
              <a:path w="10635615" h="14220190">
                <a:moveTo>
                  <a:pt x="0" y="14219990"/>
                </a:moveTo>
                <a:lnTo>
                  <a:pt x="10635402" y="14219990"/>
                </a:lnTo>
                <a:lnTo>
                  <a:pt x="10635402" y="0"/>
                </a:lnTo>
                <a:lnTo>
                  <a:pt x="0" y="0"/>
                </a:lnTo>
                <a:lnTo>
                  <a:pt x="0" y="14219990"/>
                </a:lnTo>
                <a:close/>
              </a:path>
            </a:pathLst>
          </a:custGeom>
          <a:solidFill>
            <a:srgbClr val="292A31"/>
          </a:solidFill>
        </p:spPr>
        <p:txBody>
          <a:bodyPr wrap="square" lIns="0" tIns="0" rIns="0" bIns="0" rtlCol="0"/>
          <a:lstStyle/>
          <a:p>
            <a:r>
              <a:rPr lang="en-AU" sz="8156" dirty="0"/>
              <a:t> </a:t>
            </a:r>
            <a:endParaRPr sz="8156" dirty="0"/>
          </a:p>
        </p:txBody>
      </p:sp>
      <p:pic>
        <p:nvPicPr>
          <p:cNvPr id="3" name="Picture 2" descr="A black background with grey text&#10;&#10;AI-generated content may be incorrect.">
            <a:extLst>
              <a:ext uri="{FF2B5EF4-FFF2-40B4-BE49-F238E27FC236}">
                <a16:creationId xmlns:a16="http://schemas.microsoft.com/office/drawing/2014/main" id="{D10EF491-CCAF-B1A0-6F60-28B82A5E61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81" y="27474476"/>
            <a:ext cx="9067800" cy="236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03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560">
          <p15:clr>
            <a:srgbClr val="F26B43"/>
          </p15:clr>
        </p15:guide>
        <p15:guide id="2" pos="5562">
          <p15:clr>
            <a:srgbClr val="F26B43"/>
          </p15:clr>
        </p15:guide>
        <p15:guide id="3" pos="762">
          <p15:clr>
            <a:srgbClr val="F26B43"/>
          </p15:clr>
        </p15:guide>
        <p15:guide id="4" pos="21354">
          <p15:clr>
            <a:srgbClr val="F26B43"/>
          </p15:clr>
        </p15:guide>
        <p15:guide id="5" pos="26250">
          <p15:clr>
            <a:srgbClr val="F26B43"/>
          </p15:clr>
        </p15:guide>
        <p15:guide id="6" orient="horz" pos="608">
          <p15:clr>
            <a:srgbClr val="F26B43"/>
          </p15:clr>
        </p15:guide>
        <p15:guide id="7" pos="7770">
          <p15:clr>
            <a:srgbClr val="F26B43"/>
          </p15:clr>
        </p15:guide>
        <p15:guide id="8" pos="19194">
          <p15:clr>
            <a:srgbClr val="F26B43"/>
          </p15:clr>
        </p15:guide>
        <p15:guide id="9" pos="20634">
          <p15:clr>
            <a:srgbClr val="F26B43"/>
          </p15:clr>
        </p15:guide>
        <p15:guide id="10" pos="633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>
            <a:extLst>
              <a:ext uri="{FF2B5EF4-FFF2-40B4-BE49-F238E27FC236}">
                <a16:creationId xmlns:a16="http://schemas.microsoft.com/office/drawing/2014/main" id="{7887C318-50F2-4C4D-8AD1-9B3877AD3C30}"/>
              </a:ext>
            </a:extLst>
          </p:cNvPr>
          <p:cNvSpPr/>
          <p:nvPr userDrawn="1"/>
        </p:nvSpPr>
        <p:spPr>
          <a:xfrm>
            <a:off x="10048081" y="8109"/>
            <a:ext cx="22707600" cy="30267104"/>
          </a:xfrm>
          <a:custGeom>
            <a:avLst/>
            <a:gdLst/>
            <a:ahLst/>
            <a:cxnLst/>
            <a:rect l="l" t="t" r="r" b="b"/>
            <a:pathLst>
              <a:path w="10635615" h="14220190">
                <a:moveTo>
                  <a:pt x="0" y="14219990"/>
                </a:moveTo>
                <a:lnTo>
                  <a:pt x="10635402" y="14219990"/>
                </a:lnTo>
                <a:lnTo>
                  <a:pt x="10635402" y="0"/>
                </a:lnTo>
                <a:lnTo>
                  <a:pt x="0" y="0"/>
                </a:lnTo>
                <a:lnTo>
                  <a:pt x="0" y="14219990"/>
                </a:lnTo>
                <a:close/>
              </a:path>
            </a:pathLst>
          </a:custGeom>
          <a:solidFill>
            <a:srgbClr val="84A6A7"/>
          </a:solidFill>
        </p:spPr>
        <p:txBody>
          <a:bodyPr wrap="square" lIns="0" tIns="0" rIns="0" bIns="0" rtlCol="0"/>
          <a:lstStyle/>
          <a:p>
            <a:r>
              <a:rPr lang="en-AU" sz="8156" dirty="0"/>
              <a:t> </a:t>
            </a:r>
            <a:endParaRPr sz="8156" dirty="0"/>
          </a:p>
        </p:txBody>
      </p:sp>
      <p:pic>
        <p:nvPicPr>
          <p:cNvPr id="3" name="Picture 2" descr="A black background with grey text&#10;&#10;AI-generated content may be incorrect.">
            <a:extLst>
              <a:ext uri="{FF2B5EF4-FFF2-40B4-BE49-F238E27FC236}">
                <a16:creationId xmlns:a16="http://schemas.microsoft.com/office/drawing/2014/main" id="{4F8420C6-B68C-5418-BD0A-97B827F634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81" y="27474476"/>
            <a:ext cx="9067800" cy="236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55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560">
          <p15:clr>
            <a:srgbClr val="F26B43"/>
          </p15:clr>
        </p15:guide>
        <p15:guide id="2" pos="5562">
          <p15:clr>
            <a:srgbClr val="F26B43"/>
          </p15:clr>
        </p15:guide>
        <p15:guide id="3" pos="762">
          <p15:clr>
            <a:srgbClr val="F26B43"/>
          </p15:clr>
        </p15:guide>
        <p15:guide id="4" pos="21354">
          <p15:clr>
            <a:srgbClr val="F26B43"/>
          </p15:clr>
        </p15:guide>
        <p15:guide id="5" pos="26250">
          <p15:clr>
            <a:srgbClr val="F26B43"/>
          </p15:clr>
        </p15:guide>
        <p15:guide id="6" orient="horz" pos="608">
          <p15:clr>
            <a:srgbClr val="F26B43"/>
          </p15:clr>
        </p15:guide>
        <p15:guide id="7" pos="7770">
          <p15:clr>
            <a:srgbClr val="F26B43"/>
          </p15:clr>
        </p15:guide>
        <p15:guide id="8" pos="19194">
          <p15:clr>
            <a:srgbClr val="F26B43"/>
          </p15:clr>
        </p15:guide>
        <p15:guide id="9" pos="20634">
          <p15:clr>
            <a:srgbClr val="F26B43"/>
          </p15:clr>
        </p15:guide>
        <p15:guide id="10" pos="6330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>
            <a:extLst>
              <a:ext uri="{FF2B5EF4-FFF2-40B4-BE49-F238E27FC236}">
                <a16:creationId xmlns:a16="http://schemas.microsoft.com/office/drawing/2014/main" id="{7887C318-50F2-4C4D-8AD1-9B3877AD3C30}"/>
              </a:ext>
            </a:extLst>
          </p:cNvPr>
          <p:cNvSpPr/>
          <p:nvPr userDrawn="1"/>
        </p:nvSpPr>
        <p:spPr>
          <a:xfrm>
            <a:off x="10048081" y="8109"/>
            <a:ext cx="22707600" cy="30267104"/>
          </a:xfrm>
          <a:custGeom>
            <a:avLst/>
            <a:gdLst/>
            <a:ahLst/>
            <a:cxnLst/>
            <a:rect l="l" t="t" r="r" b="b"/>
            <a:pathLst>
              <a:path w="10635615" h="14220190">
                <a:moveTo>
                  <a:pt x="0" y="14219990"/>
                </a:moveTo>
                <a:lnTo>
                  <a:pt x="10635402" y="14219990"/>
                </a:lnTo>
                <a:lnTo>
                  <a:pt x="10635402" y="0"/>
                </a:lnTo>
                <a:lnTo>
                  <a:pt x="0" y="0"/>
                </a:lnTo>
                <a:lnTo>
                  <a:pt x="0" y="14219990"/>
                </a:lnTo>
                <a:close/>
              </a:path>
            </a:pathLst>
          </a:custGeom>
          <a:solidFill>
            <a:srgbClr val="F2E9B3"/>
          </a:solidFill>
        </p:spPr>
        <p:txBody>
          <a:bodyPr wrap="square" lIns="0" tIns="0" rIns="0" bIns="0" rtlCol="0"/>
          <a:lstStyle/>
          <a:p>
            <a:r>
              <a:rPr lang="en-AU" sz="8156" dirty="0"/>
              <a:t> </a:t>
            </a:r>
            <a:endParaRPr sz="8156" dirty="0"/>
          </a:p>
        </p:txBody>
      </p:sp>
      <p:pic>
        <p:nvPicPr>
          <p:cNvPr id="3" name="Picture 2" descr="A black background with grey text&#10;&#10;AI-generated content may be incorrect.">
            <a:extLst>
              <a:ext uri="{FF2B5EF4-FFF2-40B4-BE49-F238E27FC236}">
                <a16:creationId xmlns:a16="http://schemas.microsoft.com/office/drawing/2014/main" id="{13352C62-01B8-E523-28E4-B7E5B03AEAE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81" y="27474476"/>
            <a:ext cx="9067800" cy="236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19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560">
          <p15:clr>
            <a:srgbClr val="F26B43"/>
          </p15:clr>
        </p15:guide>
        <p15:guide id="2" pos="5562">
          <p15:clr>
            <a:srgbClr val="F26B43"/>
          </p15:clr>
        </p15:guide>
        <p15:guide id="3" pos="762">
          <p15:clr>
            <a:srgbClr val="F26B43"/>
          </p15:clr>
        </p15:guide>
        <p15:guide id="4" pos="21354">
          <p15:clr>
            <a:srgbClr val="F26B43"/>
          </p15:clr>
        </p15:guide>
        <p15:guide id="5" pos="26250">
          <p15:clr>
            <a:srgbClr val="F26B43"/>
          </p15:clr>
        </p15:guide>
        <p15:guide id="6" orient="horz" pos="608">
          <p15:clr>
            <a:srgbClr val="F26B43"/>
          </p15:clr>
        </p15:guide>
        <p15:guide id="7" pos="7770">
          <p15:clr>
            <a:srgbClr val="F26B43"/>
          </p15:clr>
        </p15:guide>
        <p15:guide id="8" pos="19194">
          <p15:clr>
            <a:srgbClr val="F26B43"/>
          </p15:clr>
        </p15:guide>
        <p15:guide id="9" pos="20634">
          <p15:clr>
            <a:srgbClr val="F26B43"/>
          </p15:clr>
        </p15:guide>
        <p15:guide id="10" pos="6330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>
            <a:extLst>
              <a:ext uri="{FF2B5EF4-FFF2-40B4-BE49-F238E27FC236}">
                <a16:creationId xmlns:a16="http://schemas.microsoft.com/office/drawing/2014/main" id="{7887C318-50F2-4C4D-8AD1-9B3877AD3C30}"/>
              </a:ext>
            </a:extLst>
          </p:cNvPr>
          <p:cNvSpPr/>
          <p:nvPr userDrawn="1"/>
        </p:nvSpPr>
        <p:spPr>
          <a:xfrm>
            <a:off x="10048081" y="0"/>
            <a:ext cx="22707600" cy="30267104"/>
          </a:xfrm>
          <a:custGeom>
            <a:avLst/>
            <a:gdLst/>
            <a:ahLst/>
            <a:cxnLst/>
            <a:rect l="l" t="t" r="r" b="b"/>
            <a:pathLst>
              <a:path w="10635615" h="14220190">
                <a:moveTo>
                  <a:pt x="0" y="14219990"/>
                </a:moveTo>
                <a:lnTo>
                  <a:pt x="10635402" y="14219990"/>
                </a:lnTo>
                <a:lnTo>
                  <a:pt x="10635402" y="0"/>
                </a:lnTo>
                <a:lnTo>
                  <a:pt x="0" y="0"/>
                </a:lnTo>
                <a:lnTo>
                  <a:pt x="0" y="14219990"/>
                </a:lnTo>
                <a:close/>
              </a:path>
            </a:pathLst>
          </a:custGeom>
          <a:solidFill>
            <a:srgbClr val="FAF3ED"/>
          </a:solidFill>
        </p:spPr>
        <p:txBody>
          <a:bodyPr wrap="square" lIns="0" tIns="0" rIns="0" bIns="0" rtlCol="0"/>
          <a:lstStyle/>
          <a:p>
            <a:r>
              <a:rPr lang="en-AU" sz="8156" dirty="0"/>
              <a:t> </a:t>
            </a:r>
            <a:endParaRPr sz="8156" dirty="0"/>
          </a:p>
        </p:txBody>
      </p:sp>
      <p:pic>
        <p:nvPicPr>
          <p:cNvPr id="3" name="Picture 2" descr="A black background with grey text&#10;&#10;AI-generated content may be incorrect.">
            <a:extLst>
              <a:ext uri="{FF2B5EF4-FFF2-40B4-BE49-F238E27FC236}">
                <a16:creationId xmlns:a16="http://schemas.microsoft.com/office/drawing/2014/main" id="{13352C62-01B8-E523-28E4-B7E5B03AEAE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81" y="27474476"/>
            <a:ext cx="9067800" cy="236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207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560">
          <p15:clr>
            <a:srgbClr val="F26B43"/>
          </p15:clr>
        </p15:guide>
        <p15:guide id="2" pos="5562">
          <p15:clr>
            <a:srgbClr val="F26B43"/>
          </p15:clr>
        </p15:guide>
        <p15:guide id="3" pos="762">
          <p15:clr>
            <a:srgbClr val="F26B43"/>
          </p15:clr>
        </p15:guide>
        <p15:guide id="4" pos="21354">
          <p15:clr>
            <a:srgbClr val="F26B43"/>
          </p15:clr>
        </p15:guide>
        <p15:guide id="5" pos="26250">
          <p15:clr>
            <a:srgbClr val="F26B43"/>
          </p15:clr>
        </p15:guide>
        <p15:guide id="6" orient="horz" pos="608">
          <p15:clr>
            <a:srgbClr val="F26B43"/>
          </p15:clr>
        </p15:guide>
        <p15:guide id="7" pos="7770">
          <p15:clr>
            <a:srgbClr val="F26B43"/>
          </p15:clr>
        </p15:guide>
        <p15:guide id="8" pos="19194">
          <p15:clr>
            <a:srgbClr val="F26B43"/>
          </p15:clr>
        </p15:guide>
        <p15:guide id="9" pos="20634">
          <p15:clr>
            <a:srgbClr val="F26B43"/>
          </p15:clr>
        </p15:guide>
        <p15:guide id="10" pos="633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9078" y="1054449"/>
            <a:ext cx="7612537" cy="275045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1200"/>
              </a:lnSpc>
              <a:spcBef>
                <a:spcPts val="202"/>
              </a:spcBef>
            </a:pP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Short/punchy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title</a:t>
            </a:r>
            <a:r>
              <a:rPr sz="4200" b="1" spc="-117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for  </a:t>
            </a: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your </a:t>
            </a:r>
            <a:r>
              <a:rPr sz="4200" b="1" spc="-11" dirty="0">
                <a:solidFill>
                  <a:srgbClr val="414042"/>
                </a:solidFill>
                <a:latin typeface="Arial Black"/>
                <a:cs typeface="Arial Black"/>
              </a:rPr>
              <a:t>poster</a:t>
            </a: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here:</a:t>
            </a:r>
            <a:endParaRPr sz="4200" dirty="0">
              <a:latin typeface="Arial Black"/>
              <a:cs typeface="Arial Black"/>
            </a:endParaRPr>
          </a:p>
          <a:p>
            <a:pPr marL="27032" marR="935305">
              <a:lnSpc>
                <a:spcPct val="101200"/>
              </a:lnSpc>
              <a:spcBef>
                <a:spcPts val="1213"/>
              </a:spcBef>
            </a:pP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Subtitle </a:t>
            </a:r>
            <a:r>
              <a:rPr sz="4200" spc="-32" dirty="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poster </a:t>
            </a:r>
            <a:br>
              <a:rPr lang="en-AU" sz="4200" spc="-43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follow</a:t>
            </a:r>
            <a:r>
              <a:rPr sz="4200" spc="4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here.</a:t>
            </a:r>
            <a:endParaRPr sz="4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39075" y="7348589"/>
            <a:ext cx="7612539" cy="1797342"/>
          </a:xfrm>
          <a:prstGeom prst="rect">
            <a:avLst/>
          </a:prstGeom>
        </p:spPr>
        <p:txBody>
          <a:bodyPr vert="horz" wrap="square" lIns="0" tIns="327080" rIns="0" bIns="0" rtlCol="0">
            <a:spAutoFit/>
          </a:bodyPr>
          <a:lstStyle/>
          <a:p>
            <a:pPr marL="27032">
              <a:spcBef>
                <a:spcPts val="257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Introduction</a:t>
            </a:r>
            <a:endParaRPr sz="4200" dirty="0">
              <a:latin typeface="Arial Black"/>
              <a:cs typeface="Arial Black"/>
            </a:endParaRPr>
          </a:p>
          <a:p>
            <a:pPr marL="27032" marR="10813">
              <a:lnSpc>
                <a:spcPct val="103299"/>
              </a:lnSpc>
              <a:spcBef>
                <a:spcPts val="1203"/>
              </a:spcBef>
            </a:pPr>
            <a:r>
              <a:rPr sz="2200" spc="32" dirty="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cares? Explain why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study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matters in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fastest, 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most brutal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way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 graphics!)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9074" y="12487555"/>
            <a:ext cx="7612541" cy="3385901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Methods</a:t>
            </a:r>
            <a:endParaRPr sz="4200" dirty="0">
              <a:latin typeface="Arial Black"/>
              <a:cs typeface="Arial Black"/>
            </a:endParaRPr>
          </a:p>
          <a:p>
            <a:pPr marL="27032" marR="75689">
              <a:lnSpc>
                <a:spcPct val="103299"/>
              </a:lnSpc>
              <a:spcBef>
                <a:spcPts val="1213"/>
              </a:spcBef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Explain the 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your findings </a:t>
            </a:r>
            <a:b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did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find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this?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Collected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(what)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(population)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tested</a:t>
            </a:r>
            <a:r>
              <a:rPr sz="2200" spc="-2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it.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Illustrate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spc="43" dirty="0">
                <a:solidFill>
                  <a:srgbClr val="414042"/>
                </a:solidFill>
                <a:latin typeface="Arial"/>
                <a:cs typeface="Arial"/>
              </a:rPr>
              <a:t>can!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952994" y="1010773"/>
            <a:ext cx="7722465" cy="3309845"/>
          </a:xfrm>
          <a:prstGeom prst="rect">
            <a:avLst/>
          </a:prstGeom>
        </p:spPr>
        <p:txBody>
          <a:bodyPr vert="horz" wrap="square" lIns="0" tIns="144618" rIns="0" bIns="0" rtlCol="0">
            <a:spAutoFit/>
          </a:bodyPr>
          <a:lstStyle/>
          <a:p>
            <a:pPr marL="27032">
              <a:spcBef>
                <a:spcPts val="1139"/>
              </a:spcBef>
            </a:pPr>
            <a:r>
              <a:rPr sz="3000" b="1" spc="-11" dirty="0">
                <a:solidFill>
                  <a:srgbClr val="414042"/>
                </a:solidFill>
                <a:latin typeface="Arial Black"/>
                <a:cs typeface="Arial Black"/>
              </a:rPr>
              <a:t>Ammo</a:t>
            </a:r>
            <a:r>
              <a:rPr sz="3000" b="1" spc="-74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3000" b="1" spc="-21" dirty="0">
                <a:solidFill>
                  <a:srgbClr val="414042"/>
                </a:solidFill>
                <a:latin typeface="Arial Black"/>
                <a:cs typeface="Arial Black"/>
              </a:rPr>
              <a:t>Bar</a:t>
            </a:r>
            <a:endParaRPr sz="3000" dirty="0">
              <a:latin typeface="Arial Black"/>
              <a:cs typeface="Arial Black"/>
            </a:endParaRPr>
          </a:p>
          <a:p>
            <a:pPr marL="27032">
              <a:spcBef>
                <a:spcPts val="692"/>
              </a:spcBef>
            </a:pP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Delete this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replace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sz="2000" spc="5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-11" dirty="0">
                <a:solidFill>
                  <a:srgbClr val="414042"/>
                </a:solidFill>
                <a:latin typeface="Arial"/>
                <a:cs typeface="Arial"/>
              </a:rPr>
              <a:t>your…</a:t>
            </a:r>
            <a:endParaRPr lang="en-AU" sz="2000" spc="-11" dirty="0">
              <a:solidFill>
                <a:srgbClr val="414042"/>
              </a:solidFill>
              <a:latin typeface="Arial"/>
              <a:cs typeface="Arial"/>
            </a:endParaRPr>
          </a:p>
          <a:p>
            <a:pPr marL="386557" indent="-359525">
              <a:spcBef>
                <a:spcPts val="1501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Graphs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-11" dirty="0">
                <a:solidFill>
                  <a:srgbClr val="414042"/>
                </a:solidFill>
                <a:latin typeface="Arial"/>
                <a:cs typeface="Arial"/>
              </a:rPr>
              <a:t>Tables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Figures</a:t>
            </a:r>
            <a:endParaRPr lang="en-AU" sz="2000" dirty="0">
              <a:latin typeface="Arial"/>
              <a:cs typeface="Arial"/>
            </a:endParaRPr>
          </a:p>
          <a:p>
            <a:pPr marL="386557" marR="10813" indent="-359525">
              <a:lnSpc>
                <a:spcPct val="104400"/>
              </a:lnSpc>
              <a:spcBef>
                <a:spcPts val="1203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worried  about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leaving</a:t>
            </a:r>
            <a:r>
              <a:rPr lang="en-AU" sz="20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out.</a:t>
            </a:r>
            <a:endParaRPr lang="en-AU" sz="2000" dirty="0">
              <a:latin typeface="Arial"/>
              <a:cs typeface="Arial"/>
            </a:endParaRPr>
          </a:p>
          <a:p>
            <a:pPr marL="27032">
              <a:spcBef>
                <a:spcPts val="692"/>
              </a:spcBef>
            </a:pPr>
            <a:endParaRPr sz="1916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952993" y="7394978"/>
            <a:ext cx="7722467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39075" y="20858028"/>
            <a:ext cx="7612539" cy="2778170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Results</a:t>
            </a:r>
            <a:endParaRPr lang="en-AU" sz="4200" dirty="0">
              <a:latin typeface="Arial Black"/>
              <a:cs typeface="Arial Black"/>
            </a:endParaRPr>
          </a:p>
          <a:p>
            <a:pPr marL="27032" marR="2827542">
              <a:lnSpc>
                <a:spcPct val="103299"/>
              </a:lnSpc>
              <a:spcBef>
                <a:spcPts val="1213"/>
              </a:spcBef>
            </a:pP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Present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results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your findings  (feel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lang="en-AU"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Char char="•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Graph/table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essential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results.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94"/>
              </a:spcBef>
              <a:buChar char="•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All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correlations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placed in the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ammo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bar.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46764" y="4545806"/>
            <a:ext cx="6604849" cy="947200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>
              <a:spcBef>
                <a:spcPts val="234"/>
              </a:spcBef>
            </a:pPr>
            <a:r>
              <a:rPr sz="3000" b="1" spc="-21" dirty="0">
                <a:solidFill>
                  <a:srgbClr val="7B7C7F"/>
                </a:solidFill>
                <a:latin typeface="Arial"/>
                <a:cs typeface="Arial"/>
              </a:rPr>
              <a:t>Presenter:</a:t>
            </a:r>
            <a:endParaRPr sz="3000" dirty="0">
              <a:latin typeface="Arial"/>
              <a:cs typeface="Arial"/>
            </a:endParaRPr>
          </a:p>
          <a:p>
            <a:pPr marL="27032">
              <a:spcBef>
                <a:spcPts val="21"/>
              </a:spcBef>
            </a:pPr>
            <a:r>
              <a:rPr sz="3000" spc="-43" dirty="0">
                <a:solidFill>
                  <a:srgbClr val="7B7C7F"/>
                </a:solidFill>
                <a:latin typeface="Arial"/>
                <a:cs typeface="Arial"/>
              </a:rPr>
              <a:t>Presenter</a:t>
            </a:r>
            <a:r>
              <a:rPr sz="3000" spc="-21" dirty="0">
                <a:solidFill>
                  <a:srgbClr val="7B7C7F"/>
                </a:solidFill>
                <a:latin typeface="Arial"/>
                <a:cs typeface="Arial"/>
              </a:rPr>
              <a:t> Name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2361192" y="1663672"/>
            <a:ext cx="18128635" cy="11131022"/>
          </a:xfrm>
          <a:prstGeom prst="rect">
            <a:avLst/>
          </a:prstGeom>
          <a:noFill/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0600"/>
              </a:lnSpc>
              <a:spcBef>
                <a:spcPts val="202"/>
              </a:spcBef>
            </a:pPr>
            <a:r>
              <a:rPr sz="12000" spc="-192" dirty="0">
                <a:solidFill>
                  <a:schemeClr val="bg1"/>
                </a:solidFill>
                <a:latin typeface="Arial"/>
                <a:cs typeface="Arial"/>
              </a:rPr>
              <a:t>Main </a:t>
            </a:r>
            <a:r>
              <a:rPr sz="12000" spc="-243" dirty="0">
                <a:solidFill>
                  <a:schemeClr val="bg1"/>
                </a:solidFill>
                <a:latin typeface="Arial"/>
                <a:cs typeface="Arial"/>
              </a:rPr>
              <a:t>finding </a:t>
            </a:r>
            <a:r>
              <a:rPr sz="12000" spc="-138" dirty="0">
                <a:solidFill>
                  <a:schemeClr val="bg1"/>
                </a:solidFill>
                <a:latin typeface="Arial"/>
                <a:cs typeface="Arial"/>
              </a:rPr>
              <a:t>goes </a:t>
            </a:r>
            <a:r>
              <a:rPr sz="12000" spc="-255" dirty="0">
                <a:solidFill>
                  <a:schemeClr val="bg1"/>
                </a:solidFill>
                <a:latin typeface="Arial"/>
                <a:cs typeface="Arial"/>
              </a:rPr>
              <a:t>here,  translated into </a:t>
            </a:r>
            <a:r>
              <a:rPr sz="12000" spc="-234" dirty="0">
                <a:solidFill>
                  <a:schemeClr val="bg1"/>
                </a:solidFill>
                <a:latin typeface="Arial"/>
                <a:cs typeface="Arial"/>
              </a:rPr>
              <a:t>plain </a:t>
            </a:r>
            <a:r>
              <a:rPr sz="12000" spc="-287" dirty="0">
                <a:solidFill>
                  <a:schemeClr val="bg1"/>
                </a:solidFill>
                <a:latin typeface="Arial"/>
                <a:cs typeface="Arial"/>
              </a:rPr>
              <a:t>English.  </a:t>
            </a:r>
            <a:r>
              <a:rPr sz="12000" spc="-96" dirty="0">
                <a:solidFill>
                  <a:schemeClr val="bg1"/>
                </a:solidFill>
                <a:latin typeface="Arial Black"/>
                <a:cs typeface="Arial Black"/>
              </a:rPr>
              <a:t>Emphasise</a:t>
            </a:r>
            <a:r>
              <a:rPr sz="12000" b="1" spc="-96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60" dirty="0">
                <a:solidFill>
                  <a:schemeClr val="bg1"/>
                </a:solidFill>
                <a:latin typeface="Arial"/>
                <a:cs typeface="Arial"/>
              </a:rPr>
              <a:t>the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important  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words </a:t>
            </a:r>
            <a:r>
              <a:rPr sz="12000" spc="-96" dirty="0">
                <a:solidFill>
                  <a:schemeClr val="bg1"/>
                </a:solidFill>
                <a:latin typeface="Arial"/>
                <a:cs typeface="Arial"/>
              </a:rPr>
              <a:t>or </a:t>
            </a:r>
            <a:r>
              <a:rPr sz="12000" spc="-243" dirty="0">
                <a:solidFill>
                  <a:schemeClr val="bg1"/>
                </a:solidFill>
                <a:latin typeface="Arial Black"/>
                <a:cs typeface="Arial Black"/>
              </a:rPr>
              <a:t>key</a:t>
            </a:r>
            <a:r>
              <a:rPr sz="12000" spc="298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mes</a:t>
            </a:r>
            <a:r>
              <a:rPr lang="en-US" sz="12000" spc="-106" dirty="0">
                <a:solidFill>
                  <a:schemeClr val="bg1"/>
                </a:solidFill>
                <a:latin typeface="Arial Black"/>
                <a:cs typeface="Arial Black"/>
              </a:rPr>
              <a:t>s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age</a:t>
            </a:r>
            <a:endParaRPr sz="12000" dirty="0">
              <a:solidFill>
                <a:schemeClr val="bg1"/>
              </a:solidFill>
              <a:latin typeface="Arial Black"/>
              <a:cs typeface="Arial Black"/>
            </a:endParaRPr>
          </a:p>
          <a:p>
            <a:pPr marL="27032">
              <a:spcBef>
                <a:spcPts val="96"/>
              </a:spcBef>
            </a:pP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for more </a:t>
            </a:r>
            <a:r>
              <a:rPr sz="12000" spc="-213" dirty="0">
                <a:solidFill>
                  <a:schemeClr val="bg1"/>
                </a:solidFill>
                <a:latin typeface="Arial"/>
                <a:cs typeface="Arial"/>
              </a:rPr>
              <a:t>impact</a:t>
            </a:r>
            <a:r>
              <a:rPr sz="12000" spc="37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27032">
              <a:spcBef>
                <a:spcPts val="85"/>
              </a:spcBef>
            </a:pPr>
            <a:r>
              <a:rPr sz="12000" spc="-202" dirty="0">
                <a:solidFill>
                  <a:schemeClr val="bg1"/>
                </a:solidFill>
                <a:latin typeface="Arial Black"/>
                <a:cs typeface="Arial Black"/>
              </a:rPr>
              <a:t>readability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57" name="object 7">
            <a:extLst>
              <a:ext uri="{FF2B5EF4-FFF2-40B4-BE49-F238E27FC236}">
                <a16:creationId xmlns:a16="http://schemas.microsoft.com/office/drawing/2014/main" id="{A5EB93A9-3B6B-A744-8D93-BFCE855920D4}"/>
              </a:ext>
            </a:extLst>
          </p:cNvPr>
          <p:cNvSpPr txBox="1"/>
          <p:nvPr/>
        </p:nvSpPr>
        <p:spPr>
          <a:xfrm>
            <a:off x="33952990" y="11920757"/>
            <a:ext cx="7722467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60" name="Picture 159">
            <a:extLst>
              <a:ext uri="{FF2B5EF4-FFF2-40B4-BE49-F238E27FC236}">
                <a16:creationId xmlns:a16="http://schemas.microsoft.com/office/drawing/2014/main" id="{FA6FD15D-1455-2C43-AEBF-F90F890B77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4622006"/>
            <a:ext cx="800100" cy="838200"/>
          </a:xfrm>
          <a:prstGeom prst="rect">
            <a:avLst/>
          </a:prstGeom>
        </p:spPr>
      </p:pic>
      <p:pic>
        <p:nvPicPr>
          <p:cNvPr id="162" name="Picture 161">
            <a:extLst>
              <a:ext uri="{FF2B5EF4-FFF2-40B4-BE49-F238E27FC236}">
                <a16:creationId xmlns:a16="http://schemas.microsoft.com/office/drawing/2014/main" id="{1D000EBB-A0F3-0D44-A6B2-13C5C02E53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5841206"/>
            <a:ext cx="800100" cy="838200"/>
          </a:xfrm>
          <a:prstGeom prst="rect">
            <a:avLst/>
          </a:prstGeom>
        </p:spPr>
      </p:pic>
      <p:sp>
        <p:nvSpPr>
          <p:cNvPr id="164" name="object 12">
            <a:extLst>
              <a:ext uri="{FF2B5EF4-FFF2-40B4-BE49-F238E27FC236}">
                <a16:creationId xmlns:a16="http://schemas.microsoft.com/office/drawing/2014/main" id="{E37E8FF3-8787-9F4E-9506-44413C4388D5}"/>
              </a:ext>
            </a:extLst>
          </p:cNvPr>
          <p:cNvSpPr txBox="1"/>
          <p:nvPr/>
        </p:nvSpPr>
        <p:spPr>
          <a:xfrm>
            <a:off x="2399164" y="5895434"/>
            <a:ext cx="6604849" cy="1053126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 marR="10813">
              <a:lnSpc>
                <a:spcPct val="103299"/>
              </a:lnSpc>
              <a:spcBef>
                <a:spcPts val="2054"/>
              </a:spcBef>
            </a:pP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</a:t>
            </a:r>
            <a:r>
              <a:rPr sz="2200" spc="-21" dirty="0">
                <a:solidFill>
                  <a:srgbClr val="7B7C7F"/>
                </a:solidFill>
                <a:latin typeface="Arial"/>
                <a:cs typeface="Arial"/>
              </a:rPr>
              <a:t>Name1, </a:t>
            </a: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Name2,  </a:t>
            </a:r>
            <a:br>
              <a:rPr lang="en-AU" sz="2200" spc="11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Name3, Author </a:t>
            </a:r>
            <a:r>
              <a:rPr sz="2200" spc="32" dirty="0">
                <a:solidFill>
                  <a:srgbClr val="7B7C7F"/>
                </a:solidFill>
                <a:latin typeface="Arial"/>
                <a:cs typeface="Arial"/>
              </a:rPr>
              <a:t>Name4  </a:t>
            </a:r>
            <a:br>
              <a:rPr lang="en-AU" sz="2200" spc="32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7B7C7F"/>
                </a:solidFill>
                <a:latin typeface="Arial"/>
                <a:cs typeface="Arial"/>
              </a:rPr>
              <a:t>Affiliations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170" name="Picture 169">
            <a:extLst>
              <a:ext uri="{FF2B5EF4-FFF2-40B4-BE49-F238E27FC236}">
                <a16:creationId xmlns:a16="http://schemas.microsoft.com/office/drawing/2014/main" id="{97EABE4C-E8CB-D14A-B882-63947425C3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81" y="25804841"/>
            <a:ext cx="2832100" cy="2806700"/>
          </a:xfrm>
          <a:prstGeom prst="rect">
            <a:avLst/>
          </a:prstGeom>
        </p:spPr>
      </p:pic>
      <p:sp>
        <p:nvSpPr>
          <p:cNvPr id="17" name="object 9">
            <a:extLst>
              <a:ext uri="{FF2B5EF4-FFF2-40B4-BE49-F238E27FC236}">
                <a16:creationId xmlns:a16="http://schemas.microsoft.com/office/drawing/2014/main" id="{D281D92C-A0EF-8949-B813-1077DEA745D6}"/>
              </a:ext>
            </a:extLst>
          </p:cNvPr>
          <p:cNvSpPr txBox="1"/>
          <p:nvPr/>
        </p:nvSpPr>
        <p:spPr>
          <a:xfrm>
            <a:off x="33952994" y="19862974"/>
            <a:ext cx="7722465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Acknowledgements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" name="object 10">
            <a:extLst>
              <a:ext uri="{FF2B5EF4-FFF2-40B4-BE49-F238E27FC236}">
                <a16:creationId xmlns:a16="http://schemas.microsoft.com/office/drawing/2014/main" id="{DF3941E7-BEEB-6F46-B13E-D4D52F96B06C}"/>
              </a:ext>
            </a:extLst>
          </p:cNvPr>
          <p:cNvSpPr txBox="1"/>
          <p:nvPr/>
        </p:nvSpPr>
        <p:spPr>
          <a:xfrm>
            <a:off x="33952994" y="22880235"/>
            <a:ext cx="7722465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References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1B12093-E29B-DF40-AD3A-FAF607686735}"/>
              </a:ext>
            </a:extLst>
          </p:cNvPr>
          <p:cNvSpPr txBox="1"/>
          <p:nvPr/>
        </p:nvSpPr>
        <p:spPr>
          <a:xfrm>
            <a:off x="1239078" y="1054449"/>
            <a:ext cx="7612537" cy="275045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1200"/>
              </a:lnSpc>
              <a:spcBef>
                <a:spcPts val="202"/>
              </a:spcBef>
            </a:pP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Short/punchy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title</a:t>
            </a:r>
            <a:r>
              <a:rPr sz="4200" b="1" spc="-117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for  </a:t>
            </a: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your </a:t>
            </a:r>
            <a:r>
              <a:rPr sz="4200" b="1" spc="-11" dirty="0">
                <a:solidFill>
                  <a:srgbClr val="414042"/>
                </a:solidFill>
                <a:latin typeface="Arial Black"/>
                <a:cs typeface="Arial Black"/>
              </a:rPr>
              <a:t>poster</a:t>
            </a: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here:</a:t>
            </a:r>
            <a:endParaRPr sz="4200" dirty="0">
              <a:latin typeface="Arial Black"/>
              <a:cs typeface="Arial Black"/>
            </a:endParaRPr>
          </a:p>
          <a:p>
            <a:pPr marL="27032" marR="935305">
              <a:lnSpc>
                <a:spcPct val="101200"/>
              </a:lnSpc>
              <a:spcBef>
                <a:spcPts val="1213"/>
              </a:spcBef>
            </a:pP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Subtitle </a:t>
            </a:r>
            <a:r>
              <a:rPr sz="4200" spc="-32" dirty="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poster </a:t>
            </a:r>
            <a:br>
              <a:rPr lang="en-AU" sz="4200" spc="-43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follow</a:t>
            </a:r>
            <a:r>
              <a:rPr sz="4200" spc="4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here.</a:t>
            </a:r>
            <a:endParaRPr sz="42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BF199F8-ECF8-8C49-840E-4A887F4C09AA}"/>
              </a:ext>
            </a:extLst>
          </p:cNvPr>
          <p:cNvSpPr txBox="1"/>
          <p:nvPr/>
        </p:nvSpPr>
        <p:spPr>
          <a:xfrm>
            <a:off x="1239075" y="7348589"/>
            <a:ext cx="7612539" cy="1797342"/>
          </a:xfrm>
          <a:prstGeom prst="rect">
            <a:avLst/>
          </a:prstGeom>
        </p:spPr>
        <p:txBody>
          <a:bodyPr vert="horz" wrap="square" lIns="0" tIns="327080" rIns="0" bIns="0" rtlCol="0">
            <a:spAutoFit/>
          </a:bodyPr>
          <a:lstStyle/>
          <a:p>
            <a:pPr marL="27032">
              <a:spcBef>
                <a:spcPts val="257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Introduction</a:t>
            </a:r>
            <a:endParaRPr sz="4200" dirty="0">
              <a:latin typeface="Arial Black"/>
              <a:cs typeface="Arial Black"/>
            </a:endParaRPr>
          </a:p>
          <a:p>
            <a:pPr marL="27032" marR="10813">
              <a:lnSpc>
                <a:spcPct val="103299"/>
              </a:lnSpc>
              <a:spcBef>
                <a:spcPts val="1203"/>
              </a:spcBef>
            </a:pPr>
            <a:r>
              <a:rPr sz="2200" spc="32" dirty="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cares? Explain why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study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matters in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fastest, 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most brutal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way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 graphics!)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0918F1B-0879-5E46-BC26-5614B15B9A58}"/>
              </a:ext>
            </a:extLst>
          </p:cNvPr>
          <p:cNvSpPr txBox="1"/>
          <p:nvPr/>
        </p:nvSpPr>
        <p:spPr>
          <a:xfrm>
            <a:off x="1239074" y="12487555"/>
            <a:ext cx="7612541" cy="3385901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Methods</a:t>
            </a:r>
            <a:endParaRPr sz="4200" dirty="0">
              <a:latin typeface="Arial Black"/>
              <a:cs typeface="Arial Black"/>
            </a:endParaRPr>
          </a:p>
          <a:p>
            <a:pPr marL="27032" marR="75689">
              <a:lnSpc>
                <a:spcPct val="103299"/>
              </a:lnSpc>
              <a:spcBef>
                <a:spcPts val="1213"/>
              </a:spcBef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Explain the 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your findings </a:t>
            </a:r>
            <a:b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did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find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this?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Collected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(what)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(population)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tested</a:t>
            </a:r>
            <a:r>
              <a:rPr sz="2200" spc="-2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it.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Illustrate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spc="43" dirty="0">
                <a:solidFill>
                  <a:srgbClr val="414042"/>
                </a:solidFill>
                <a:latin typeface="Arial"/>
                <a:cs typeface="Arial"/>
              </a:rPr>
              <a:t>can!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547B3D7-F3E2-3942-B324-F1D84C651AF3}"/>
              </a:ext>
            </a:extLst>
          </p:cNvPr>
          <p:cNvSpPr txBox="1"/>
          <p:nvPr/>
        </p:nvSpPr>
        <p:spPr>
          <a:xfrm>
            <a:off x="33952994" y="1010773"/>
            <a:ext cx="7722465" cy="3309845"/>
          </a:xfrm>
          <a:prstGeom prst="rect">
            <a:avLst/>
          </a:prstGeom>
        </p:spPr>
        <p:txBody>
          <a:bodyPr vert="horz" wrap="square" lIns="0" tIns="144618" rIns="0" bIns="0" rtlCol="0">
            <a:spAutoFit/>
          </a:bodyPr>
          <a:lstStyle/>
          <a:p>
            <a:pPr marL="27032">
              <a:spcBef>
                <a:spcPts val="1139"/>
              </a:spcBef>
            </a:pPr>
            <a:r>
              <a:rPr sz="3000" b="1" spc="-11" dirty="0">
                <a:solidFill>
                  <a:srgbClr val="414042"/>
                </a:solidFill>
                <a:latin typeface="Arial Black"/>
                <a:cs typeface="Arial Black"/>
              </a:rPr>
              <a:t>Ammo</a:t>
            </a:r>
            <a:r>
              <a:rPr sz="3000" b="1" spc="-74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3000" b="1" spc="-21" dirty="0">
                <a:solidFill>
                  <a:srgbClr val="414042"/>
                </a:solidFill>
                <a:latin typeface="Arial Black"/>
                <a:cs typeface="Arial Black"/>
              </a:rPr>
              <a:t>Bar</a:t>
            </a:r>
            <a:endParaRPr sz="3000" dirty="0">
              <a:latin typeface="Arial Black"/>
              <a:cs typeface="Arial Black"/>
            </a:endParaRPr>
          </a:p>
          <a:p>
            <a:pPr marL="27032">
              <a:spcBef>
                <a:spcPts val="692"/>
              </a:spcBef>
            </a:pP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Delete this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replace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sz="2000" spc="5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-11" dirty="0">
                <a:solidFill>
                  <a:srgbClr val="414042"/>
                </a:solidFill>
                <a:latin typeface="Arial"/>
                <a:cs typeface="Arial"/>
              </a:rPr>
              <a:t>your…</a:t>
            </a:r>
            <a:endParaRPr lang="en-AU" sz="2000" spc="-11" dirty="0">
              <a:solidFill>
                <a:srgbClr val="414042"/>
              </a:solidFill>
              <a:latin typeface="Arial"/>
              <a:cs typeface="Arial"/>
            </a:endParaRPr>
          </a:p>
          <a:p>
            <a:pPr marL="386557" indent="-359525">
              <a:spcBef>
                <a:spcPts val="1501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Graphs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-11" dirty="0">
                <a:solidFill>
                  <a:srgbClr val="414042"/>
                </a:solidFill>
                <a:latin typeface="Arial"/>
                <a:cs typeface="Arial"/>
              </a:rPr>
              <a:t>Tables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Figures</a:t>
            </a:r>
            <a:endParaRPr lang="en-AU" sz="2000" dirty="0">
              <a:latin typeface="Arial"/>
              <a:cs typeface="Arial"/>
            </a:endParaRPr>
          </a:p>
          <a:p>
            <a:pPr marL="386557" marR="10813" indent="-359525">
              <a:lnSpc>
                <a:spcPct val="104400"/>
              </a:lnSpc>
              <a:spcBef>
                <a:spcPts val="1203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worried  about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leaving</a:t>
            </a:r>
            <a:r>
              <a:rPr lang="en-AU" sz="20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out.</a:t>
            </a:r>
            <a:endParaRPr lang="en-AU" sz="2000" dirty="0">
              <a:latin typeface="Arial"/>
              <a:cs typeface="Arial"/>
            </a:endParaRPr>
          </a:p>
          <a:p>
            <a:pPr marL="27032">
              <a:spcBef>
                <a:spcPts val="692"/>
              </a:spcBef>
            </a:pPr>
            <a:endParaRPr sz="1916" dirty="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3C0AB8C3-900B-5144-A7F2-669850D2EF59}"/>
              </a:ext>
            </a:extLst>
          </p:cNvPr>
          <p:cNvSpPr txBox="1"/>
          <p:nvPr/>
        </p:nvSpPr>
        <p:spPr>
          <a:xfrm>
            <a:off x="33952993" y="7394978"/>
            <a:ext cx="7722467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CA778BBE-187D-1146-93AE-49CA2E49E175}"/>
              </a:ext>
            </a:extLst>
          </p:cNvPr>
          <p:cNvSpPr txBox="1"/>
          <p:nvPr/>
        </p:nvSpPr>
        <p:spPr>
          <a:xfrm>
            <a:off x="33952994" y="19862974"/>
            <a:ext cx="7722465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Acknowledgements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DD5FC76B-4A82-2C44-8934-06A77A7052E3}"/>
              </a:ext>
            </a:extLst>
          </p:cNvPr>
          <p:cNvSpPr txBox="1"/>
          <p:nvPr/>
        </p:nvSpPr>
        <p:spPr>
          <a:xfrm>
            <a:off x="33952994" y="22880235"/>
            <a:ext cx="7722465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References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D6DE05A0-BA42-5342-A7E8-EFC92ED00E59}"/>
              </a:ext>
            </a:extLst>
          </p:cNvPr>
          <p:cNvSpPr txBox="1"/>
          <p:nvPr/>
        </p:nvSpPr>
        <p:spPr>
          <a:xfrm>
            <a:off x="1239075" y="20858028"/>
            <a:ext cx="7612539" cy="2778170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Results</a:t>
            </a:r>
            <a:endParaRPr lang="en-AU" sz="4200" dirty="0">
              <a:latin typeface="Arial Black"/>
              <a:cs typeface="Arial Black"/>
            </a:endParaRPr>
          </a:p>
          <a:p>
            <a:pPr marL="27032" marR="2827542">
              <a:lnSpc>
                <a:spcPct val="103299"/>
              </a:lnSpc>
              <a:spcBef>
                <a:spcPts val="1213"/>
              </a:spcBef>
            </a:pP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Present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results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your findings  (feel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lang="en-AU"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Char char="•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Graph/table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essential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results.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94"/>
              </a:spcBef>
              <a:buChar char="•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All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correlations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placed in the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ammo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bar.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24275DCA-4A6B-3848-9F83-8261E103F9CE}"/>
              </a:ext>
            </a:extLst>
          </p:cNvPr>
          <p:cNvSpPr txBox="1"/>
          <p:nvPr/>
        </p:nvSpPr>
        <p:spPr>
          <a:xfrm>
            <a:off x="2246764" y="4545806"/>
            <a:ext cx="6604849" cy="947200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>
              <a:spcBef>
                <a:spcPts val="234"/>
              </a:spcBef>
            </a:pPr>
            <a:r>
              <a:rPr sz="3000" b="1" spc="-21" dirty="0">
                <a:solidFill>
                  <a:srgbClr val="7B7C7F"/>
                </a:solidFill>
                <a:latin typeface="Arial"/>
                <a:cs typeface="Arial"/>
              </a:rPr>
              <a:t>Presenter:</a:t>
            </a:r>
            <a:endParaRPr sz="3000" dirty="0">
              <a:latin typeface="Arial"/>
              <a:cs typeface="Arial"/>
            </a:endParaRPr>
          </a:p>
          <a:p>
            <a:pPr marL="27032">
              <a:spcBef>
                <a:spcPts val="21"/>
              </a:spcBef>
            </a:pPr>
            <a:r>
              <a:rPr sz="3000" spc="-43" dirty="0">
                <a:solidFill>
                  <a:srgbClr val="7B7C7F"/>
                </a:solidFill>
                <a:latin typeface="Arial"/>
                <a:cs typeface="Arial"/>
              </a:rPr>
              <a:t>Presenter</a:t>
            </a:r>
            <a:r>
              <a:rPr sz="3000" spc="-21" dirty="0">
                <a:solidFill>
                  <a:srgbClr val="7B7C7F"/>
                </a:solidFill>
                <a:latin typeface="Arial"/>
                <a:cs typeface="Arial"/>
              </a:rPr>
              <a:t> Name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1" name="object 22">
            <a:extLst>
              <a:ext uri="{FF2B5EF4-FFF2-40B4-BE49-F238E27FC236}">
                <a16:creationId xmlns:a16="http://schemas.microsoft.com/office/drawing/2014/main" id="{6C366CF4-006A-5345-8332-6FAAD77FAEFC}"/>
              </a:ext>
            </a:extLst>
          </p:cNvPr>
          <p:cNvSpPr txBox="1"/>
          <p:nvPr/>
        </p:nvSpPr>
        <p:spPr>
          <a:xfrm>
            <a:off x="12361192" y="1663672"/>
            <a:ext cx="18128635" cy="11131022"/>
          </a:xfrm>
          <a:prstGeom prst="rect">
            <a:avLst/>
          </a:prstGeom>
          <a:noFill/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0600"/>
              </a:lnSpc>
              <a:spcBef>
                <a:spcPts val="202"/>
              </a:spcBef>
            </a:pPr>
            <a:r>
              <a:rPr sz="12000" spc="-192" dirty="0">
                <a:solidFill>
                  <a:schemeClr val="bg1"/>
                </a:solidFill>
                <a:latin typeface="Arial"/>
                <a:cs typeface="Arial"/>
              </a:rPr>
              <a:t>Main </a:t>
            </a:r>
            <a:r>
              <a:rPr sz="12000" spc="-243" dirty="0">
                <a:solidFill>
                  <a:schemeClr val="bg1"/>
                </a:solidFill>
                <a:latin typeface="Arial"/>
                <a:cs typeface="Arial"/>
              </a:rPr>
              <a:t>finding </a:t>
            </a:r>
            <a:r>
              <a:rPr sz="12000" spc="-138" dirty="0">
                <a:solidFill>
                  <a:schemeClr val="bg1"/>
                </a:solidFill>
                <a:latin typeface="Arial"/>
                <a:cs typeface="Arial"/>
              </a:rPr>
              <a:t>goes </a:t>
            </a:r>
            <a:r>
              <a:rPr sz="12000" spc="-255" dirty="0">
                <a:solidFill>
                  <a:schemeClr val="bg1"/>
                </a:solidFill>
                <a:latin typeface="Arial"/>
                <a:cs typeface="Arial"/>
              </a:rPr>
              <a:t>here,  translated into </a:t>
            </a:r>
            <a:r>
              <a:rPr sz="12000" spc="-234" dirty="0">
                <a:solidFill>
                  <a:schemeClr val="bg1"/>
                </a:solidFill>
                <a:latin typeface="Arial"/>
                <a:cs typeface="Arial"/>
              </a:rPr>
              <a:t>plain </a:t>
            </a:r>
            <a:r>
              <a:rPr sz="12000" spc="-287" dirty="0">
                <a:solidFill>
                  <a:schemeClr val="bg1"/>
                </a:solidFill>
                <a:latin typeface="Arial"/>
                <a:cs typeface="Arial"/>
              </a:rPr>
              <a:t>English.  </a:t>
            </a:r>
            <a:r>
              <a:rPr sz="12000" spc="-96" dirty="0">
                <a:solidFill>
                  <a:schemeClr val="bg1"/>
                </a:solidFill>
                <a:latin typeface="Arial Black"/>
                <a:cs typeface="Arial Black"/>
              </a:rPr>
              <a:t>Emphasise</a:t>
            </a:r>
            <a:r>
              <a:rPr sz="12000" b="1" spc="-96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60" dirty="0">
                <a:solidFill>
                  <a:schemeClr val="bg1"/>
                </a:solidFill>
                <a:latin typeface="Arial"/>
                <a:cs typeface="Arial"/>
              </a:rPr>
              <a:t>the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important  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words </a:t>
            </a:r>
            <a:r>
              <a:rPr sz="12000" spc="-96" dirty="0">
                <a:solidFill>
                  <a:schemeClr val="bg1"/>
                </a:solidFill>
                <a:latin typeface="Arial"/>
                <a:cs typeface="Arial"/>
              </a:rPr>
              <a:t>or </a:t>
            </a:r>
            <a:r>
              <a:rPr sz="12000" spc="-243" dirty="0">
                <a:solidFill>
                  <a:schemeClr val="bg1"/>
                </a:solidFill>
                <a:latin typeface="Arial Black"/>
                <a:cs typeface="Arial Black"/>
              </a:rPr>
              <a:t>key</a:t>
            </a:r>
            <a:r>
              <a:rPr sz="12000" spc="298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mes</a:t>
            </a:r>
            <a:r>
              <a:rPr lang="en-US" sz="12000" spc="-106" dirty="0">
                <a:solidFill>
                  <a:schemeClr val="bg1"/>
                </a:solidFill>
                <a:latin typeface="Arial Black"/>
                <a:cs typeface="Arial Black"/>
              </a:rPr>
              <a:t>s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age</a:t>
            </a:r>
            <a:endParaRPr sz="12000" dirty="0">
              <a:solidFill>
                <a:schemeClr val="bg1"/>
              </a:solidFill>
              <a:latin typeface="Arial Black"/>
              <a:cs typeface="Arial Black"/>
            </a:endParaRPr>
          </a:p>
          <a:p>
            <a:pPr marL="27032">
              <a:spcBef>
                <a:spcPts val="96"/>
              </a:spcBef>
            </a:pP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for more </a:t>
            </a:r>
            <a:r>
              <a:rPr sz="12000" spc="-213" dirty="0">
                <a:solidFill>
                  <a:schemeClr val="bg1"/>
                </a:solidFill>
                <a:latin typeface="Arial"/>
                <a:cs typeface="Arial"/>
              </a:rPr>
              <a:t>impact</a:t>
            </a:r>
            <a:r>
              <a:rPr sz="12000" spc="37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27032">
              <a:spcBef>
                <a:spcPts val="85"/>
              </a:spcBef>
            </a:pPr>
            <a:r>
              <a:rPr sz="12000" spc="-202" dirty="0">
                <a:solidFill>
                  <a:schemeClr val="bg1"/>
                </a:solidFill>
                <a:latin typeface="Arial Black"/>
                <a:cs typeface="Arial Black"/>
              </a:rPr>
              <a:t>readability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7">
            <a:extLst>
              <a:ext uri="{FF2B5EF4-FFF2-40B4-BE49-F238E27FC236}">
                <a16:creationId xmlns:a16="http://schemas.microsoft.com/office/drawing/2014/main" id="{F24C1B0D-6652-3040-A0BF-A57CB868C073}"/>
              </a:ext>
            </a:extLst>
          </p:cNvPr>
          <p:cNvSpPr txBox="1"/>
          <p:nvPr/>
        </p:nvSpPr>
        <p:spPr>
          <a:xfrm>
            <a:off x="33952990" y="11920757"/>
            <a:ext cx="7722467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97980A-C497-B442-8587-EB8DE733E5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4622006"/>
            <a:ext cx="800100" cy="838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BC9C46D-E98D-9442-AE61-277C303952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5841206"/>
            <a:ext cx="800100" cy="838200"/>
          </a:xfrm>
          <a:prstGeom prst="rect">
            <a:avLst/>
          </a:prstGeom>
        </p:spPr>
      </p:pic>
      <p:sp>
        <p:nvSpPr>
          <p:cNvPr id="15" name="object 12">
            <a:extLst>
              <a:ext uri="{FF2B5EF4-FFF2-40B4-BE49-F238E27FC236}">
                <a16:creationId xmlns:a16="http://schemas.microsoft.com/office/drawing/2014/main" id="{46F78F92-AA7B-6A49-A87D-6708F3BEA763}"/>
              </a:ext>
            </a:extLst>
          </p:cNvPr>
          <p:cNvSpPr txBox="1"/>
          <p:nvPr/>
        </p:nvSpPr>
        <p:spPr>
          <a:xfrm>
            <a:off x="2399164" y="5895434"/>
            <a:ext cx="6604849" cy="1053126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 marR="10813">
              <a:lnSpc>
                <a:spcPct val="103299"/>
              </a:lnSpc>
              <a:spcBef>
                <a:spcPts val="2054"/>
              </a:spcBef>
            </a:pP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</a:t>
            </a:r>
            <a:r>
              <a:rPr sz="2200" spc="-21" dirty="0">
                <a:solidFill>
                  <a:srgbClr val="7B7C7F"/>
                </a:solidFill>
                <a:latin typeface="Arial"/>
                <a:cs typeface="Arial"/>
              </a:rPr>
              <a:t>Name1, </a:t>
            </a: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Name2,  </a:t>
            </a:r>
            <a:br>
              <a:rPr lang="en-AU" sz="2200" spc="11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Name3, Author </a:t>
            </a:r>
            <a:r>
              <a:rPr sz="2200" spc="32" dirty="0">
                <a:solidFill>
                  <a:srgbClr val="7B7C7F"/>
                </a:solidFill>
                <a:latin typeface="Arial"/>
                <a:cs typeface="Arial"/>
              </a:rPr>
              <a:t>Name4  </a:t>
            </a:r>
            <a:br>
              <a:rPr lang="en-AU" sz="2200" spc="32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7B7C7F"/>
                </a:solidFill>
                <a:latin typeface="Arial"/>
                <a:cs typeface="Arial"/>
              </a:rPr>
              <a:t>Affiliations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81FE7E7-AF85-C24F-9355-1A9DC2BD6D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81" y="25804841"/>
            <a:ext cx="2832100" cy="280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F48E085-31A9-E240-A186-1552B3A1DFE5}"/>
              </a:ext>
            </a:extLst>
          </p:cNvPr>
          <p:cNvSpPr txBox="1"/>
          <p:nvPr/>
        </p:nvSpPr>
        <p:spPr>
          <a:xfrm>
            <a:off x="1239078" y="1054449"/>
            <a:ext cx="7612537" cy="275045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1200"/>
              </a:lnSpc>
              <a:spcBef>
                <a:spcPts val="202"/>
              </a:spcBef>
            </a:pP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Short/punchy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title</a:t>
            </a:r>
            <a:r>
              <a:rPr sz="4200" b="1" spc="-117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for  </a:t>
            </a: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your </a:t>
            </a:r>
            <a:r>
              <a:rPr sz="4200" b="1" spc="-11" dirty="0">
                <a:solidFill>
                  <a:srgbClr val="414042"/>
                </a:solidFill>
                <a:latin typeface="Arial Black"/>
                <a:cs typeface="Arial Black"/>
              </a:rPr>
              <a:t>poster</a:t>
            </a: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here:</a:t>
            </a:r>
            <a:endParaRPr sz="4200" dirty="0">
              <a:latin typeface="Arial Black"/>
              <a:cs typeface="Arial Black"/>
            </a:endParaRPr>
          </a:p>
          <a:p>
            <a:pPr marL="27032" marR="935305">
              <a:lnSpc>
                <a:spcPct val="101200"/>
              </a:lnSpc>
              <a:spcBef>
                <a:spcPts val="1213"/>
              </a:spcBef>
            </a:pP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Subtitle </a:t>
            </a:r>
            <a:r>
              <a:rPr sz="4200" spc="-32" dirty="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poster </a:t>
            </a:r>
            <a:br>
              <a:rPr lang="en-AU" sz="4200" spc="-43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follow</a:t>
            </a:r>
            <a:r>
              <a:rPr sz="4200" spc="4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here.</a:t>
            </a:r>
            <a:endParaRPr sz="42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AA52AED-581D-7947-92AD-324F8A12B916}"/>
              </a:ext>
            </a:extLst>
          </p:cNvPr>
          <p:cNvSpPr txBox="1"/>
          <p:nvPr/>
        </p:nvSpPr>
        <p:spPr>
          <a:xfrm>
            <a:off x="1239075" y="7348589"/>
            <a:ext cx="7612539" cy="1797342"/>
          </a:xfrm>
          <a:prstGeom prst="rect">
            <a:avLst/>
          </a:prstGeom>
        </p:spPr>
        <p:txBody>
          <a:bodyPr vert="horz" wrap="square" lIns="0" tIns="327080" rIns="0" bIns="0" rtlCol="0">
            <a:spAutoFit/>
          </a:bodyPr>
          <a:lstStyle/>
          <a:p>
            <a:pPr marL="27032">
              <a:spcBef>
                <a:spcPts val="257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Introduction</a:t>
            </a:r>
            <a:endParaRPr sz="4200" dirty="0">
              <a:latin typeface="Arial Black"/>
              <a:cs typeface="Arial Black"/>
            </a:endParaRPr>
          </a:p>
          <a:p>
            <a:pPr marL="27032" marR="10813">
              <a:lnSpc>
                <a:spcPct val="103299"/>
              </a:lnSpc>
              <a:spcBef>
                <a:spcPts val="1203"/>
              </a:spcBef>
            </a:pPr>
            <a:r>
              <a:rPr sz="2200" spc="32" dirty="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cares? Explain why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study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matters in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fastest, 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most brutal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way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 graphics!)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0070ABB-825D-F54C-B0E3-BA3BA8372A79}"/>
              </a:ext>
            </a:extLst>
          </p:cNvPr>
          <p:cNvSpPr txBox="1"/>
          <p:nvPr/>
        </p:nvSpPr>
        <p:spPr>
          <a:xfrm>
            <a:off x="1239074" y="12487555"/>
            <a:ext cx="7612541" cy="3385901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Methods</a:t>
            </a:r>
            <a:endParaRPr sz="4200" dirty="0">
              <a:latin typeface="Arial Black"/>
              <a:cs typeface="Arial Black"/>
            </a:endParaRPr>
          </a:p>
          <a:p>
            <a:pPr marL="27032" marR="75689">
              <a:lnSpc>
                <a:spcPct val="103299"/>
              </a:lnSpc>
              <a:spcBef>
                <a:spcPts val="1213"/>
              </a:spcBef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Explain the 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your findings </a:t>
            </a:r>
            <a:b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did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find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this?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Collected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(what)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(population)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tested</a:t>
            </a:r>
            <a:r>
              <a:rPr sz="2200" spc="-2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it.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Illustrate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spc="43" dirty="0">
                <a:solidFill>
                  <a:srgbClr val="414042"/>
                </a:solidFill>
                <a:latin typeface="Arial"/>
                <a:cs typeface="Arial"/>
              </a:rPr>
              <a:t>can!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1DEBA88E-5F43-1544-901D-E9C1C80A4DA4}"/>
              </a:ext>
            </a:extLst>
          </p:cNvPr>
          <p:cNvSpPr txBox="1"/>
          <p:nvPr/>
        </p:nvSpPr>
        <p:spPr>
          <a:xfrm>
            <a:off x="33952994" y="1010773"/>
            <a:ext cx="7722465" cy="3309845"/>
          </a:xfrm>
          <a:prstGeom prst="rect">
            <a:avLst/>
          </a:prstGeom>
        </p:spPr>
        <p:txBody>
          <a:bodyPr vert="horz" wrap="square" lIns="0" tIns="144618" rIns="0" bIns="0" rtlCol="0">
            <a:spAutoFit/>
          </a:bodyPr>
          <a:lstStyle/>
          <a:p>
            <a:pPr marL="27032">
              <a:spcBef>
                <a:spcPts val="1139"/>
              </a:spcBef>
            </a:pPr>
            <a:r>
              <a:rPr sz="3000" b="1" spc="-11" dirty="0">
                <a:solidFill>
                  <a:srgbClr val="414042"/>
                </a:solidFill>
                <a:latin typeface="Arial Black"/>
                <a:cs typeface="Arial Black"/>
              </a:rPr>
              <a:t>Ammo</a:t>
            </a:r>
            <a:r>
              <a:rPr sz="3000" b="1" spc="-74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3000" b="1" spc="-21" dirty="0">
                <a:solidFill>
                  <a:srgbClr val="414042"/>
                </a:solidFill>
                <a:latin typeface="Arial Black"/>
                <a:cs typeface="Arial Black"/>
              </a:rPr>
              <a:t>Bar</a:t>
            </a:r>
            <a:endParaRPr sz="3000" dirty="0">
              <a:latin typeface="Arial Black"/>
              <a:cs typeface="Arial Black"/>
            </a:endParaRPr>
          </a:p>
          <a:p>
            <a:pPr marL="27032">
              <a:spcBef>
                <a:spcPts val="692"/>
              </a:spcBef>
            </a:pP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Delete this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replace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sz="2000" spc="5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-11" dirty="0">
                <a:solidFill>
                  <a:srgbClr val="414042"/>
                </a:solidFill>
                <a:latin typeface="Arial"/>
                <a:cs typeface="Arial"/>
              </a:rPr>
              <a:t>your…</a:t>
            </a:r>
            <a:endParaRPr lang="en-AU" sz="2000" spc="-11" dirty="0">
              <a:solidFill>
                <a:srgbClr val="414042"/>
              </a:solidFill>
              <a:latin typeface="Arial"/>
              <a:cs typeface="Arial"/>
            </a:endParaRPr>
          </a:p>
          <a:p>
            <a:pPr marL="386557" indent="-359525">
              <a:spcBef>
                <a:spcPts val="1501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Graphs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-11" dirty="0">
                <a:solidFill>
                  <a:srgbClr val="414042"/>
                </a:solidFill>
                <a:latin typeface="Arial"/>
                <a:cs typeface="Arial"/>
              </a:rPr>
              <a:t>Tables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Figures</a:t>
            </a:r>
            <a:endParaRPr lang="en-AU" sz="2000" dirty="0">
              <a:latin typeface="Arial"/>
              <a:cs typeface="Arial"/>
            </a:endParaRPr>
          </a:p>
          <a:p>
            <a:pPr marL="386557" marR="10813" indent="-359525">
              <a:lnSpc>
                <a:spcPct val="104400"/>
              </a:lnSpc>
              <a:spcBef>
                <a:spcPts val="1203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worried  about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leaving</a:t>
            </a:r>
            <a:r>
              <a:rPr lang="en-AU" sz="20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out.</a:t>
            </a:r>
            <a:endParaRPr lang="en-AU" sz="2000" dirty="0">
              <a:latin typeface="Arial"/>
              <a:cs typeface="Arial"/>
            </a:endParaRPr>
          </a:p>
          <a:p>
            <a:pPr marL="27032">
              <a:spcBef>
                <a:spcPts val="692"/>
              </a:spcBef>
            </a:pPr>
            <a:endParaRPr sz="1916" dirty="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CF42BBF3-B44D-1049-8BBD-F34921A672BE}"/>
              </a:ext>
            </a:extLst>
          </p:cNvPr>
          <p:cNvSpPr txBox="1"/>
          <p:nvPr/>
        </p:nvSpPr>
        <p:spPr>
          <a:xfrm>
            <a:off x="33952993" y="7394978"/>
            <a:ext cx="7722467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D019AEE8-3798-594D-875F-EE80566664A0}"/>
              </a:ext>
            </a:extLst>
          </p:cNvPr>
          <p:cNvSpPr txBox="1"/>
          <p:nvPr/>
        </p:nvSpPr>
        <p:spPr>
          <a:xfrm>
            <a:off x="1239075" y="20858028"/>
            <a:ext cx="7612539" cy="2778170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Results</a:t>
            </a:r>
            <a:endParaRPr lang="en-AU" sz="4200" dirty="0">
              <a:latin typeface="Arial Black"/>
              <a:cs typeface="Arial Black"/>
            </a:endParaRPr>
          </a:p>
          <a:p>
            <a:pPr marL="27032" marR="2827542">
              <a:lnSpc>
                <a:spcPct val="103299"/>
              </a:lnSpc>
              <a:spcBef>
                <a:spcPts val="1213"/>
              </a:spcBef>
            </a:pP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Present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results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your findings  (feel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lang="en-AU"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Char char="•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Graph/table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essential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results.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94"/>
              </a:spcBef>
              <a:buChar char="•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All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correlations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placed in the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ammo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bar.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06A3B555-DAC9-9A44-8892-1105089863AC}"/>
              </a:ext>
            </a:extLst>
          </p:cNvPr>
          <p:cNvSpPr txBox="1"/>
          <p:nvPr/>
        </p:nvSpPr>
        <p:spPr>
          <a:xfrm>
            <a:off x="2246764" y="4545806"/>
            <a:ext cx="6604849" cy="947200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>
              <a:spcBef>
                <a:spcPts val="234"/>
              </a:spcBef>
            </a:pPr>
            <a:r>
              <a:rPr sz="3000" b="1" spc="-21" dirty="0">
                <a:solidFill>
                  <a:srgbClr val="7B7C7F"/>
                </a:solidFill>
                <a:latin typeface="Arial"/>
                <a:cs typeface="Arial"/>
              </a:rPr>
              <a:t>Presenter:</a:t>
            </a:r>
            <a:endParaRPr sz="3000" dirty="0">
              <a:latin typeface="Arial"/>
              <a:cs typeface="Arial"/>
            </a:endParaRPr>
          </a:p>
          <a:p>
            <a:pPr marL="27032">
              <a:spcBef>
                <a:spcPts val="21"/>
              </a:spcBef>
            </a:pPr>
            <a:r>
              <a:rPr sz="3000" spc="-43" dirty="0">
                <a:solidFill>
                  <a:srgbClr val="7B7C7F"/>
                </a:solidFill>
                <a:latin typeface="Arial"/>
                <a:cs typeface="Arial"/>
              </a:rPr>
              <a:t>Presenter</a:t>
            </a:r>
            <a:r>
              <a:rPr sz="3000" spc="-21" dirty="0">
                <a:solidFill>
                  <a:srgbClr val="7B7C7F"/>
                </a:solidFill>
                <a:latin typeface="Arial"/>
                <a:cs typeface="Arial"/>
              </a:rPr>
              <a:t> Name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1" name="object 22">
            <a:extLst>
              <a:ext uri="{FF2B5EF4-FFF2-40B4-BE49-F238E27FC236}">
                <a16:creationId xmlns:a16="http://schemas.microsoft.com/office/drawing/2014/main" id="{40D23BB3-548D-9346-BFB2-68255CE8DBD5}"/>
              </a:ext>
            </a:extLst>
          </p:cNvPr>
          <p:cNvSpPr txBox="1"/>
          <p:nvPr/>
        </p:nvSpPr>
        <p:spPr>
          <a:xfrm>
            <a:off x="12361192" y="1663672"/>
            <a:ext cx="18128635" cy="11131022"/>
          </a:xfrm>
          <a:prstGeom prst="rect">
            <a:avLst/>
          </a:prstGeom>
          <a:noFill/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0600"/>
              </a:lnSpc>
              <a:spcBef>
                <a:spcPts val="202"/>
              </a:spcBef>
            </a:pPr>
            <a:r>
              <a:rPr sz="12000" spc="-192" dirty="0">
                <a:solidFill>
                  <a:schemeClr val="bg1"/>
                </a:solidFill>
                <a:latin typeface="Arial"/>
                <a:cs typeface="Arial"/>
              </a:rPr>
              <a:t>Main </a:t>
            </a:r>
            <a:r>
              <a:rPr sz="12000" spc="-243" dirty="0">
                <a:solidFill>
                  <a:schemeClr val="bg1"/>
                </a:solidFill>
                <a:latin typeface="Arial"/>
                <a:cs typeface="Arial"/>
              </a:rPr>
              <a:t>finding </a:t>
            </a:r>
            <a:r>
              <a:rPr sz="12000" spc="-138" dirty="0">
                <a:solidFill>
                  <a:schemeClr val="bg1"/>
                </a:solidFill>
                <a:latin typeface="Arial"/>
                <a:cs typeface="Arial"/>
              </a:rPr>
              <a:t>goes </a:t>
            </a:r>
            <a:r>
              <a:rPr sz="12000" spc="-255" dirty="0">
                <a:solidFill>
                  <a:schemeClr val="bg1"/>
                </a:solidFill>
                <a:latin typeface="Arial"/>
                <a:cs typeface="Arial"/>
              </a:rPr>
              <a:t>here,  translated into </a:t>
            </a:r>
            <a:r>
              <a:rPr sz="12000" spc="-234" dirty="0">
                <a:solidFill>
                  <a:schemeClr val="bg1"/>
                </a:solidFill>
                <a:latin typeface="Arial"/>
                <a:cs typeface="Arial"/>
              </a:rPr>
              <a:t>plain </a:t>
            </a:r>
            <a:r>
              <a:rPr sz="12000" spc="-287" dirty="0">
                <a:solidFill>
                  <a:schemeClr val="bg1"/>
                </a:solidFill>
                <a:latin typeface="Arial"/>
                <a:cs typeface="Arial"/>
              </a:rPr>
              <a:t>English.  </a:t>
            </a:r>
            <a:r>
              <a:rPr sz="12000" spc="-96" dirty="0">
                <a:solidFill>
                  <a:schemeClr val="bg1"/>
                </a:solidFill>
                <a:latin typeface="Arial Black"/>
                <a:cs typeface="Arial Black"/>
              </a:rPr>
              <a:t>Emphasise</a:t>
            </a:r>
            <a:r>
              <a:rPr sz="12000" b="1" spc="-96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60" dirty="0">
                <a:solidFill>
                  <a:schemeClr val="bg1"/>
                </a:solidFill>
                <a:latin typeface="Arial"/>
                <a:cs typeface="Arial"/>
              </a:rPr>
              <a:t>the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important  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words </a:t>
            </a:r>
            <a:r>
              <a:rPr sz="12000" spc="-96" dirty="0">
                <a:solidFill>
                  <a:schemeClr val="bg1"/>
                </a:solidFill>
                <a:latin typeface="Arial"/>
                <a:cs typeface="Arial"/>
              </a:rPr>
              <a:t>or </a:t>
            </a:r>
            <a:r>
              <a:rPr sz="12000" spc="-243" dirty="0">
                <a:solidFill>
                  <a:schemeClr val="bg1"/>
                </a:solidFill>
                <a:latin typeface="Arial Black"/>
                <a:cs typeface="Arial Black"/>
              </a:rPr>
              <a:t>key</a:t>
            </a:r>
            <a:r>
              <a:rPr sz="12000" spc="298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mes</a:t>
            </a:r>
            <a:r>
              <a:rPr lang="en-US" sz="12000" spc="-106" dirty="0">
                <a:solidFill>
                  <a:schemeClr val="bg1"/>
                </a:solidFill>
                <a:latin typeface="Arial Black"/>
                <a:cs typeface="Arial Black"/>
              </a:rPr>
              <a:t>s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age</a:t>
            </a:r>
            <a:endParaRPr sz="12000" dirty="0">
              <a:solidFill>
                <a:schemeClr val="bg1"/>
              </a:solidFill>
              <a:latin typeface="Arial Black"/>
              <a:cs typeface="Arial Black"/>
            </a:endParaRPr>
          </a:p>
          <a:p>
            <a:pPr marL="27032">
              <a:spcBef>
                <a:spcPts val="96"/>
              </a:spcBef>
            </a:pP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for more </a:t>
            </a:r>
            <a:r>
              <a:rPr sz="12000" spc="-213" dirty="0">
                <a:solidFill>
                  <a:schemeClr val="bg1"/>
                </a:solidFill>
                <a:latin typeface="Arial"/>
                <a:cs typeface="Arial"/>
              </a:rPr>
              <a:t>impact</a:t>
            </a:r>
            <a:r>
              <a:rPr sz="12000" spc="37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27032">
              <a:spcBef>
                <a:spcPts val="85"/>
              </a:spcBef>
            </a:pPr>
            <a:r>
              <a:rPr sz="12000" spc="-202" dirty="0">
                <a:solidFill>
                  <a:schemeClr val="bg1"/>
                </a:solidFill>
                <a:latin typeface="Arial Black"/>
                <a:cs typeface="Arial Black"/>
              </a:rPr>
              <a:t>readability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7">
            <a:extLst>
              <a:ext uri="{FF2B5EF4-FFF2-40B4-BE49-F238E27FC236}">
                <a16:creationId xmlns:a16="http://schemas.microsoft.com/office/drawing/2014/main" id="{DFD242F5-5F7E-A640-A99E-10A3741E3072}"/>
              </a:ext>
            </a:extLst>
          </p:cNvPr>
          <p:cNvSpPr txBox="1"/>
          <p:nvPr/>
        </p:nvSpPr>
        <p:spPr>
          <a:xfrm>
            <a:off x="33952990" y="11920757"/>
            <a:ext cx="7722467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DB8B166-BF69-E44C-A9B5-A2AF5A1031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4622006"/>
            <a:ext cx="800100" cy="838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237C0A8-1336-1742-AADF-DBBB6CC64B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5841206"/>
            <a:ext cx="800100" cy="838200"/>
          </a:xfrm>
          <a:prstGeom prst="rect">
            <a:avLst/>
          </a:prstGeom>
        </p:spPr>
      </p:pic>
      <p:sp>
        <p:nvSpPr>
          <p:cNvPr id="15" name="object 12">
            <a:extLst>
              <a:ext uri="{FF2B5EF4-FFF2-40B4-BE49-F238E27FC236}">
                <a16:creationId xmlns:a16="http://schemas.microsoft.com/office/drawing/2014/main" id="{677E005D-8B88-A24C-A126-014E1C5C4623}"/>
              </a:ext>
            </a:extLst>
          </p:cNvPr>
          <p:cNvSpPr txBox="1"/>
          <p:nvPr/>
        </p:nvSpPr>
        <p:spPr>
          <a:xfrm>
            <a:off x="2399164" y="5895434"/>
            <a:ext cx="6604849" cy="1053126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 marR="10813">
              <a:lnSpc>
                <a:spcPct val="103299"/>
              </a:lnSpc>
              <a:spcBef>
                <a:spcPts val="2054"/>
              </a:spcBef>
            </a:pP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</a:t>
            </a:r>
            <a:r>
              <a:rPr sz="2200" spc="-21" dirty="0">
                <a:solidFill>
                  <a:srgbClr val="7B7C7F"/>
                </a:solidFill>
                <a:latin typeface="Arial"/>
                <a:cs typeface="Arial"/>
              </a:rPr>
              <a:t>Name1, </a:t>
            </a: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Name2,  </a:t>
            </a:r>
            <a:br>
              <a:rPr lang="en-AU" sz="2200" spc="11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Name3, Author </a:t>
            </a:r>
            <a:r>
              <a:rPr sz="2200" spc="32" dirty="0">
                <a:solidFill>
                  <a:srgbClr val="7B7C7F"/>
                </a:solidFill>
                <a:latin typeface="Arial"/>
                <a:cs typeface="Arial"/>
              </a:rPr>
              <a:t>Name4  </a:t>
            </a:r>
            <a:br>
              <a:rPr lang="en-AU" sz="2200" spc="32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7B7C7F"/>
                </a:solidFill>
                <a:latin typeface="Arial"/>
                <a:cs typeface="Arial"/>
              </a:rPr>
              <a:t>Affiliations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027AE18-531F-C048-93E7-579897B440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81" y="25804841"/>
            <a:ext cx="2832100" cy="2806700"/>
          </a:xfrm>
          <a:prstGeom prst="rect">
            <a:avLst/>
          </a:prstGeom>
        </p:spPr>
      </p:pic>
      <p:sp>
        <p:nvSpPr>
          <p:cNvPr id="17" name="object 9">
            <a:extLst>
              <a:ext uri="{FF2B5EF4-FFF2-40B4-BE49-F238E27FC236}">
                <a16:creationId xmlns:a16="http://schemas.microsoft.com/office/drawing/2014/main" id="{B0E643C5-80EC-0440-ACEB-B0D7DC43B45B}"/>
              </a:ext>
            </a:extLst>
          </p:cNvPr>
          <p:cNvSpPr txBox="1"/>
          <p:nvPr/>
        </p:nvSpPr>
        <p:spPr>
          <a:xfrm>
            <a:off x="33952994" y="19862974"/>
            <a:ext cx="7722465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Acknowledgements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" name="object 10">
            <a:extLst>
              <a:ext uri="{FF2B5EF4-FFF2-40B4-BE49-F238E27FC236}">
                <a16:creationId xmlns:a16="http://schemas.microsoft.com/office/drawing/2014/main" id="{FBDBE3E0-70B5-DA4B-8D52-F3AFD8B96A9E}"/>
              </a:ext>
            </a:extLst>
          </p:cNvPr>
          <p:cNvSpPr txBox="1"/>
          <p:nvPr/>
        </p:nvSpPr>
        <p:spPr>
          <a:xfrm>
            <a:off x="33952994" y="22880235"/>
            <a:ext cx="7722465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References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042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FE1FEDA-32F4-F249-AD14-57F1706B03B6}"/>
              </a:ext>
            </a:extLst>
          </p:cNvPr>
          <p:cNvSpPr txBox="1"/>
          <p:nvPr/>
        </p:nvSpPr>
        <p:spPr>
          <a:xfrm>
            <a:off x="1239078" y="1054449"/>
            <a:ext cx="7612537" cy="275045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1200"/>
              </a:lnSpc>
              <a:spcBef>
                <a:spcPts val="202"/>
              </a:spcBef>
            </a:pP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Short/punchy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title</a:t>
            </a:r>
            <a:r>
              <a:rPr sz="4200" b="1" spc="-117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for  </a:t>
            </a: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your </a:t>
            </a:r>
            <a:r>
              <a:rPr sz="4200" b="1" spc="-11" dirty="0">
                <a:solidFill>
                  <a:srgbClr val="414042"/>
                </a:solidFill>
                <a:latin typeface="Arial Black"/>
                <a:cs typeface="Arial Black"/>
              </a:rPr>
              <a:t>poster</a:t>
            </a: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here:</a:t>
            </a:r>
            <a:endParaRPr sz="4200" dirty="0">
              <a:latin typeface="Arial Black"/>
              <a:cs typeface="Arial Black"/>
            </a:endParaRPr>
          </a:p>
          <a:p>
            <a:pPr marL="27032" marR="935305">
              <a:lnSpc>
                <a:spcPct val="101200"/>
              </a:lnSpc>
              <a:spcBef>
                <a:spcPts val="1213"/>
              </a:spcBef>
            </a:pP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Subtitle </a:t>
            </a:r>
            <a:r>
              <a:rPr sz="4200" spc="-32" dirty="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poster </a:t>
            </a:r>
            <a:br>
              <a:rPr lang="en-AU" sz="4200" spc="-43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follow</a:t>
            </a:r>
            <a:r>
              <a:rPr sz="4200" spc="4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here.</a:t>
            </a:r>
            <a:endParaRPr sz="42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5B66667-24B5-A34F-8583-C2A3590687C6}"/>
              </a:ext>
            </a:extLst>
          </p:cNvPr>
          <p:cNvSpPr txBox="1"/>
          <p:nvPr/>
        </p:nvSpPr>
        <p:spPr>
          <a:xfrm>
            <a:off x="1239075" y="7348589"/>
            <a:ext cx="7612539" cy="1797342"/>
          </a:xfrm>
          <a:prstGeom prst="rect">
            <a:avLst/>
          </a:prstGeom>
        </p:spPr>
        <p:txBody>
          <a:bodyPr vert="horz" wrap="square" lIns="0" tIns="327080" rIns="0" bIns="0" rtlCol="0">
            <a:spAutoFit/>
          </a:bodyPr>
          <a:lstStyle/>
          <a:p>
            <a:pPr marL="27032">
              <a:spcBef>
                <a:spcPts val="257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Introduction</a:t>
            </a:r>
            <a:endParaRPr sz="4200" dirty="0">
              <a:latin typeface="Arial Black"/>
              <a:cs typeface="Arial Black"/>
            </a:endParaRPr>
          </a:p>
          <a:p>
            <a:pPr marL="27032" marR="10813">
              <a:lnSpc>
                <a:spcPct val="103299"/>
              </a:lnSpc>
              <a:spcBef>
                <a:spcPts val="1203"/>
              </a:spcBef>
            </a:pPr>
            <a:r>
              <a:rPr sz="2200" spc="32" dirty="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cares? Explain why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study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matters in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fastest, 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most brutal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way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 graphics!)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019D026-7D2B-0042-99C5-62A9D49BE38B}"/>
              </a:ext>
            </a:extLst>
          </p:cNvPr>
          <p:cNvSpPr txBox="1"/>
          <p:nvPr/>
        </p:nvSpPr>
        <p:spPr>
          <a:xfrm>
            <a:off x="1239074" y="12487555"/>
            <a:ext cx="7612541" cy="3385901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Methods</a:t>
            </a:r>
            <a:endParaRPr sz="4200" dirty="0">
              <a:latin typeface="Arial Black"/>
              <a:cs typeface="Arial Black"/>
            </a:endParaRPr>
          </a:p>
          <a:p>
            <a:pPr marL="27032" marR="75689">
              <a:lnSpc>
                <a:spcPct val="103299"/>
              </a:lnSpc>
              <a:spcBef>
                <a:spcPts val="1213"/>
              </a:spcBef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Explain the 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your findings </a:t>
            </a:r>
            <a:b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did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find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this?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Collected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(what)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(population)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tested</a:t>
            </a:r>
            <a:r>
              <a:rPr sz="2200" spc="-2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it.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Illustrate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spc="43" dirty="0">
                <a:solidFill>
                  <a:srgbClr val="414042"/>
                </a:solidFill>
                <a:latin typeface="Arial"/>
                <a:cs typeface="Arial"/>
              </a:rPr>
              <a:t>can!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B0A163A-CE63-954E-9BAA-43ED6EF6B2F4}"/>
              </a:ext>
            </a:extLst>
          </p:cNvPr>
          <p:cNvSpPr txBox="1"/>
          <p:nvPr/>
        </p:nvSpPr>
        <p:spPr>
          <a:xfrm>
            <a:off x="33952994" y="1010773"/>
            <a:ext cx="7722465" cy="3309845"/>
          </a:xfrm>
          <a:prstGeom prst="rect">
            <a:avLst/>
          </a:prstGeom>
        </p:spPr>
        <p:txBody>
          <a:bodyPr vert="horz" wrap="square" lIns="0" tIns="144618" rIns="0" bIns="0" rtlCol="0">
            <a:spAutoFit/>
          </a:bodyPr>
          <a:lstStyle/>
          <a:p>
            <a:pPr marL="27032">
              <a:spcBef>
                <a:spcPts val="1139"/>
              </a:spcBef>
            </a:pPr>
            <a:r>
              <a:rPr sz="3000" b="1" spc="-11" dirty="0">
                <a:solidFill>
                  <a:srgbClr val="414042"/>
                </a:solidFill>
                <a:latin typeface="Arial Black"/>
                <a:cs typeface="Arial Black"/>
              </a:rPr>
              <a:t>Ammo</a:t>
            </a:r>
            <a:r>
              <a:rPr sz="3000" b="1" spc="-74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3000" b="1" spc="-21" dirty="0">
                <a:solidFill>
                  <a:srgbClr val="414042"/>
                </a:solidFill>
                <a:latin typeface="Arial Black"/>
                <a:cs typeface="Arial Black"/>
              </a:rPr>
              <a:t>Bar</a:t>
            </a:r>
            <a:endParaRPr sz="3000" dirty="0">
              <a:latin typeface="Arial Black"/>
              <a:cs typeface="Arial Black"/>
            </a:endParaRPr>
          </a:p>
          <a:p>
            <a:pPr marL="27032">
              <a:spcBef>
                <a:spcPts val="692"/>
              </a:spcBef>
            </a:pP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Delete this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replace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sz="2000" spc="5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-11" dirty="0">
                <a:solidFill>
                  <a:srgbClr val="414042"/>
                </a:solidFill>
                <a:latin typeface="Arial"/>
                <a:cs typeface="Arial"/>
              </a:rPr>
              <a:t>your…</a:t>
            </a:r>
            <a:endParaRPr lang="en-AU" sz="2000" spc="-11" dirty="0">
              <a:solidFill>
                <a:srgbClr val="414042"/>
              </a:solidFill>
              <a:latin typeface="Arial"/>
              <a:cs typeface="Arial"/>
            </a:endParaRPr>
          </a:p>
          <a:p>
            <a:pPr marL="386557" indent="-359525">
              <a:spcBef>
                <a:spcPts val="1501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Graphs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-11" dirty="0">
                <a:solidFill>
                  <a:srgbClr val="414042"/>
                </a:solidFill>
                <a:latin typeface="Arial"/>
                <a:cs typeface="Arial"/>
              </a:rPr>
              <a:t>Tables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Figures</a:t>
            </a:r>
            <a:endParaRPr lang="en-AU" sz="2000" dirty="0">
              <a:latin typeface="Arial"/>
              <a:cs typeface="Arial"/>
            </a:endParaRPr>
          </a:p>
          <a:p>
            <a:pPr marL="386557" marR="10813" indent="-359525">
              <a:lnSpc>
                <a:spcPct val="104400"/>
              </a:lnSpc>
              <a:spcBef>
                <a:spcPts val="1203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worried  about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leaving</a:t>
            </a:r>
            <a:r>
              <a:rPr lang="en-AU" sz="20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out.</a:t>
            </a:r>
            <a:endParaRPr lang="en-AU" sz="2000" dirty="0">
              <a:latin typeface="Arial"/>
              <a:cs typeface="Arial"/>
            </a:endParaRPr>
          </a:p>
          <a:p>
            <a:pPr marL="27032">
              <a:spcBef>
                <a:spcPts val="692"/>
              </a:spcBef>
            </a:pPr>
            <a:endParaRPr sz="1916" dirty="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4A8EBDF6-FDB6-824D-82C7-2010B1124513}"/>
              </a:ext>
            </a:extLst>
          </p:cNvPr>
          <p:cNvSpPr txBox="1"/>
          <p:nvPr/>
        </p:nvSpPr>
        <p:spPr>
          <a:xfrm>
            <a:off x="33952993" y="7394978"/>
            <a:ext cx="7722467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C308A6C8-A965-B442-BBD4-278EA8125E88}"/>
              </a:ext>
            </a:extLst>
          </p:cNvPr>
          <p:cNvSpPr txBox="1"/>
          <p:nvPr/>
        </p:nvSpPr>
        <p:spPr>
          <a:xfrm>
            <a:off x="1239075" y="20858028"/>
            <a:ext cx="7612539" cy="2778170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Results</a:t>
            </a:r>
            <a:endParaRPr lang="en-AU" sz="4200" dirty="0">
              <a:latin typeface="Arial Black"/>
              <a:cs typeface="Arial Black"/>
            </a:endParaRPr>
          </a:p>
          <a:p>
            <a:pPr marL="27032" marR="2827542">
              <a:lnSpc>
                <a:spcPct val="103299"/>
              </a:lnSpc>
              <a:spcBef>
                <a:spcPts val="1213"/>
              </a:spcBef>
            </a:pP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Present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results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your findings  (feel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lang="en-AU"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Char char="•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Graph/table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essential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results.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94"/>
              </a:spcBef>
              <a:buChar char="•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All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correlations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placed in the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ammo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bar.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0E8EE8BB-61F3-F549-8113-E90C146CF6B8}"/>
              </a:ext>
            </a:extLst>
          </p:cNvPr>
          <p:cNvSpPr txBox="1"/>
          <p:nvPr/>
        </p:nvSpPr>
        <p:spPr>
          <a:xfrm>
            <a:off x="2246764" y="4545806"/>
            <a:ext cx="6604849" cy="947200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>
              <a:spcBef>
                <a:spcPts val="234"/>
              </a:spcBef>
            </a:pPr>
            <a:r>
              <a:rPr sz="3000" b="1" spc="-21" dirty="0">
                <a:solidFill>
                  <a:srgbClr val="7B7C7F"/>
                </a:solidFill>
                <a:latin typeface="Arial"/>
                <a:cs typeface="Arial"/>
              </a:rPr>
              <a:t>Presenter:</a:t>
            </a:r>
            <a:endParaRPr sz="3000" dirty="0">
              <a:latin typeface="Arial"/>
              <a:cs typeface="Arial"/>
            </a:endParaRPr>
          </a:p>
          <a:p>
            <a:pPr marL="27032">
              <a:spcBef>
                <a:spcPts val="21"/>
              </a:spcBef>
            </a:pPr>
            <a:r>
              <a:rPr sz="3000" spc="-43" dirty="0">
                <a:solidFill>
                  <a:srgbClr val="7B7C7F"/>
                </a:solidFill>
                <a:latin typeface="Arial"/>
                <a:cs typeface="Arial"/>
              </a:rPr>
              <a:t>Presenter</a:t>
            </a:r>
            <a:r>
              <a:rPr sz="3000" spc="-21" dirty="0">
                <a:solidFill>
                  <a:srgbClr val="7B7C7F"/>
                </a:solidFill>
                <a:latin typeface="Arial"/>
                <a:cs typeface="Arial"/>
              </a:rPr>
              <a:t> Name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1" name="object 22">
            <a:extLst>
              <a:ext uri="{FF2B5EF4-FFF2-40B4-BE49-F238E27FC236}">
                <a16:creationId xmlns:a16="http://schemas.microsoft.com/office/drawing/2014/main" id="{391203A5-A8B1-B042-B7A7-87EC3E06E88A}"/>
              </a:ext>
            </a:extLst>
          </p:cNvPr>
          <p:cNvSpPr txBox="1"/>
          <p:nvPr/>
        </p:nvSpPr>
        <p:spPr>
          <a:xfrm>
            <a:off x="12361192" y="1663672"/>
            <a:ext cx="18128635" cy="11131022"/>
          </a:xfrm>
          <a:prstGeom prst="rect">
            <a:avLst/>
          </a:prstGeom>
          <a:noFill/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0600"/>
              </a:lnSpc>
              <a:spcBef>
                <a:spcPts val="202"/>
              </a:spcBef>
            </a:pPr>
            <a:r>
              <a:rPr sz="12000" spc="-192" dirty="0">
                <a:solidFill>
                  <a:schemeClr val="bg1"/>
                </a:solidFill>
                <a:latin typeface="Arial"/>
                <a:cs typeface="Arial"/>
              </a:rPr>
              <a:t>Main </a:t>
            </a:r>
            <a:r>
              <a:rPr sz="12000" spc="-243" dirty="0">
                <a:solidFill>
                  <a:schemeClr val="bg1"/>
                </a:solidFill>
                <a:latin typeface="Arial"/>
                <a:cs typeface="Arial"/>
              </a:rPr>
              <a:t>finding </a:t>
            </a:r>
            <a:r>
              <a:rPr sz="12000" spc="-138" dirty="0">
                <a:solidFill>
                  <a:schemeClr val="bg1"/>
                </a:solidFill>
                <a:latin typeface="Arial"/>
                <a:cs typeface="Arial"/>
              </a:rPr>
              <a:t>goes </a:t>
            </a:r>
            <a:r>
              <a:rPr sz="12000" spc="-255" dirty="0">
                <a:solidFill>
                  <a:schemeClr val="bg1"/>
                </a:solidFill>
                <a:latin typeface="Arial"/>
                <a:cs typeface="Arial"/>
              </a:rPr>
              <a:t>here,  translated into </a:t>
            </a:r>
            <a:r>
              <a:rPr sz="12000" spc="-234" dirty="0">
                <a:solidFill>
                  <a:schemeClr val="bg1"/>
                </a:solidFill>
                <a:latin typeface="Arial"/>
                <a:cs typeface="Arial"/>
              </a:rPr>
              <a:t>plain </a:t>
            </a:r>
            <a:r>
              <a:rPr sz="12000" spc="-287" dirty="0">
                <a:solidFill>
                  <a:schemeClr val="bg1"/>
                </a:solidFill>
                <a:latin typeface="Arial"/>
                <a:cs typeface="Arial"/>
              </a:rPr>
              <a:t>English.  </a:t>
            </a:r>
            <a:r>
              <a:rPr sz="12000" spc="-96" dirty="0">
                <a:solidFill>
                  <a:schemeClr val="bg1"/>
                </a:solidFill>
                <a:latin typeface="Arial Black"/>
                <a:cs typeface="Arial Black"/>
              </a:rPr>
              <a:t>Emphasise</a:t>
            </a:r>
            <a:r>
              <a:rPr sz="12000" b="1" spc="-96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60" dirty="0">
                <a:solidFill>
                  <a:schemeClr val="bg1"/>
                </a:solidFill>
                <a:latin typeface="Arial"/>
                <a:cs typeface="Arial"/>
              </a:rPr>
              <a:t>the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important  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words </a:t>
            </a:r>
            <a:r>
              <a:rPr sz="12000" spc="-96" dirty="0">
                <a:solidFill>
                  <a:schemeClr val="bg1"/>
                </a:solidFill>
                <a:latin typeface="Arial"/>
                <a:cs typeface="Arial"/>
              </a:rPr>
              <a:t>or </a:t>
            </a:r>
            <a:r>
              <a:rPr sz="12000" spc="-243" dirty="0">
                <a:solidFill>
                  <a:schemeClr val="bg1"/>
                </a:solidFill>
                <a:latin typeface="Arial Black"/>
                <a:cs typeface="Arial Black"/>
              </a:rPr>
              <a:t>key</a:t>
            </a:r>
            <a:r>
              <a:rPr sz="12000" spc="298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mes</a:t>
            </a:r>
            <a:r>
              <a:rPr lang="en-US" sz="12000" spc="-106" dirty="0">
                <a:solidFill>
                  <a:schemeClr val="bg1"/>
                </a:solidFill>
                <a:latin typeface="Arial Black"/>
                <a:cs typeface="Arial Black"/>
              </a:rPr>
              <a:t>s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age</a:t>
            </a:r>
            <a:endParaRPr sz="12000" dirty="0">
              <a:solidFill>
                <a:schemeClr val="bg1"/>
              </a:solidFill>
              <a:latin typeface="Arial Black"/>
              <a:cs typeface="Arial Black"/>
            </a:endParaRPr>
          </a:p>
          <a:p>
            <a:pPr marL="27032">
              <a:spcBef>
                <a:spcPts val="96"/>
              </a:spcBef>
            </a:pP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for more </a:t>
            </a:r>
            <a:r>
              <a:rPr sz="12000" spc="-213" dirty="0">
                <a:solidFill>
                  <a:schemeClr val="bg1"/>
                </a:solidFill>
                <a:latin typeface="Arial"/>
                <a:cs typeface="Arial"/>
              </a:rPr>
              <a:t>impact</a:t>
            </a:r>
            <a:r>
              <a:rPr sz="12000" spc="37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27032">
              <a:spcBef>
                <a:spcPts val="85"/>
              </a:spcBef>
            </a:pPr>
            <a:r>
              <a:rPr sz="12000" spc="-202" dirty="0">
                <a:solidFill>
                  <a:schemeClr val="bg1"/>
                </a:solidFill>
                <a:latin typeface="Arial Black"/>
                <a:cs typeface="Arial Black"/>
              </a:rPr>
              <a:t>readability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7">
            <a:extLst>
              <a:ext uri="{FF2B5EF4-FFF2-40B4-BE49-F238E27FC236}">
                <a16:creationId xmlns:a16="http://schemas.microsoft.com/office/drawing/2014/main" id="{E70530C6-A758-9E49-BD20-B8841218A26B}"/>
              </a:ext>
            </a:extLst>
          </p:cNvPr>
          <p:cNvSpPr txBox="1"/>
          <p:nvPr/>
        </p:nvSpPr>
        <p:spPr>
          <a:xfrm>
            <a:off x="33952990" y="11920757"/>
            <a:ext cx="7722467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AED5C84-314E-D943-B9FD-A4FF54C911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4622006"/>
            <a:ext cx="800100" cy="838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4C1959-029E-5E41-BBA6-337A4FAAD6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5841206"/>
            <a:ext cx="800100" cy="838200"/>
          </a:xfrm>
          <a:prstGeom prst="rect">
            <a:avLst/>
          </a:prstGeom>
        </p:spPr>
      </p:pic>
      <p:sp>
        <p:nvSpPr>
          <p:cNvPr id="15" name="object 12">
            <a:extLst>
              <a:ext uri="{FF2B5EF4-FFF2-40B4-BE49-F238E27FC236}">
                <a16:creationId xmlns:a16="http://schemas.microsoft.com/office/drawing/2014/main" id="{18181C49-9A1F-7B4B-855B-E1F0555A0F16}"/>
              </a:ext>
            </a:extLst>
          </p:cNvPr>
          <p:cNvSpPr txBox="1"/>
          <p:nvPr/>
        </p:nvSpPr>
        <p:spPr>
          <a:xfrm>
            <a:off x="2399164" y="5895434"/>
            <a:ext cx="6604849" cy="1053126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 marR="10813">
              <a:lnSpc>
                <a:spcPct val="103299"/>
              </a:lnSpc>
              <a:spcBef>
                <a:spcPts val="2054"/>
              </a:spcBef>
            </a:pP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</a:t>
            </a:r>
            <a:r>
              <a:rPr sz="2200" spc="-21" dirty="0">
                <a:solidFill>
                  <a:srgbClr val="7B7C7F"/>
                </a:solidFill>
                <a:latin typeface="Arial"/>
                <a:cs typeface="Arial"/>
              </a:rPr>
              <a:t>Name1, </a:t>
            </a: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Name2,  </a:t>
            </a:r>
            <a:br>
              <a:rPr lang="en-AU" sz="2200" spc="11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Name3, Author </a:t>
            </a:r>
            <a:r>
              <a:rPr sz="2200" spc="32" dirty="0">
                <a:solidFill>
                  <a:srgbClr val="7B7C7F"/>
                </a:solidFill>
                <a:latin typeface="Arial"/>
                <a:cs typeface="Arial"/>
              </a:rPr>
              <a:t>Name4  </a:t>
            </a:r>
            <a:br>
              <a:rPr lang="en-AU" sz="2200" spc="32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7B7C7F"/>
                </a:solidFill>
                <a:latin typeface="Arial"/>
                <a:cs typeface="Arial"/>
              </a:rPr>
              <a:t>Affiliations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72AE5BC-387C-3A49-AADA-5BFD6E5891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81" y="25804841"/>
            <a:ext cx="2832100" cy="2806700"/>
          </a:xfrm>
          <a:prstGeom prst="rect">
            <a:avLst/>
          </a:prstGeom>
        </p:spPr>
      </p:pic>
      <p:sp>
        <p:nvSpPr>
          <p:cNvPr id="17" name="object 9">
            <a:extLst>
              <a:ext uri="{FF2B5EF4-FFF2-40B4-BE49-F238E27FC236}">
                <a16:creationId xmlns:a16="http://schemas.microsoft.com/office/drawing/2014/main" id="{BAA332B1-262A-9144-B6BA-4B72E9A18446}"/>
              </a:ext>
            </a:extLst>
          </p:cNvPr>
          <p:cNvSpPr txBox="1"/>
          <p:nvPr/>
        </p:nvSpPr>
        <p:spPr>
          <a:xfrm>
            <a:off x="33952994" y="19862974"/>
            <a:ext cx="7722465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Acknowledgements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" name="object 10">
            <a:extLst>
              <a:ext uri="{FF2B5EF4-FFF2-40B4-BE49-F238E27FC236}">
                <a16:creationId xmlns:a16="http://schemas.microsoft.com/office/drawing/2014/main" id="{411E3D7F-F855-2342-9358-2F61745F0086}"/>
              </a:ext>
            </a:extLst>
          </p:cNvPr>
          <p:cNvSpPr txBox="1"/>
          <p:nvPr/>
        </p:nvSpPr>
        <p:spPr>
          <a:xfrm>
            <a:off x="33952994" y="22880235"/>
            <a:ext cx="7722465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References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9613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062077F-7EF5-D8BD-3948-0496340DBE73}"/>
              </a:ext>
            </a:extLst>
          </p:cNvPr>
          <p:cNvSpPr txBox="1"/>
          <p:nvPr/>
        </p:nvSpPr>
        <p:spPr>
          <a:xfrm>
            <a:off x="1239078" y="1054449"/>
            <a:ext cx="7612537" cy="275045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1200"/>
              </a:lnSpc>
              <a:spcBef>
                <a:spcPts val="202"/>
              </a:spcBef>
            </a:pP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Short/punchy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title</a:t>
            </a:r>
            <a:r>
              <a:rPr sz="4200" b="1" spc="-117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for  </a:t>
            </a: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your </a:t>
            </a:r>
            <a:r>
              <a:rPr sz="4200" b="1" spc="-11" dirty="0">
                <a:solidFill>
                  <a:srgbClr val="414042"/>
                </a:solidFill>
                <a:latin typeface="Arial Black"/>
                <a:cs typeface="Arial Black"/>
              </a:rPr>
              <a:t>poster</a:t>
            </a: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here:</a:t>
            </a:r>
            <a:endParaRPr sz="4200" dirty="0">
              <a:latin typeface="Arial Black"/>
              <a:cs typeface="Arial Black"/>
            </a:endParaRPr>
          </a:p>
          <a:p>
            <a:pPr marL="27032" marR="935305">
              <a:lnSpc>
                <a:spcPct val="101200"/>
              </a:lnSpc>
              <a:spcBef>
                <a:spcPts val="1213"/>
              </a:spcBef>
            </a:pP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Subtitle </a:t>
            </a:r>
            <a:r>
              <a:rPr sz="4200" spc="-32" dirty="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poster </a:t>
            </a:r>
            <a:br>
              <a:rPr lang="en-AU" sz="4200" spc="-43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follow</a:t>
            </a:r>
            <a:r>
              <a:rPr sz="4200" spc="4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here.</a:t>
            </a:r>
            <a:endParaRPr sz="42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95B4530-133F-375F-E34D-762998CBFA09}"/>
              </a:ext>
            </a:extLst>
          </p:cNvPr>
          <p:cNvSpPr txBox="1"/>
          <p:nvPr/>
        </p:nvSpPr>
        <p:spPr>
          <a:xfrm>
            <a:off x="1239075" y="7348589"/>
            <a:ext cx="7612539" cy="1797342"/>
          </a:xfrm>
          <a:prstGeom prst="rect">
            <a:avLst/>
          </a:prstGeom>
        </p:spPr>
        <p:txBody>
          <a:bodyPr vert="horz" wrap="square" lIns="0" tIns="327080" rIns="0" bIns="0" rtlCol="0">
            <a:spAutoFit/>
          </a:bodyPr>
          <a:lstStyle/>
          <a:p>
            <a:pPr marL="27032">
              <a:spcBef>
                <a:spcPts val="257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Introduction</a:t>
            </a:r>
            <a:endParaRPr sz="4200" dirty="0">
              <a:latin typeface="Arial Black"/>
              <a:cs typeface="Arial Black"/>
            </a:endParaRPr>
          </a:p>
          <a:p>
            <a:pPr marL="27032" marR="10813">
              <a:lnSpc>
                <a:spcPct val="103299"/>
              </a:lnSpc>
              <a:spcBef>
                <a:spcPts val="1203"/>
              </a:spcBef>
            </a:pPr>
            <a:r>
              <a:rPr sz="2200" spc="32" dirty="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cares? Explain why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study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matters in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fastest, 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most brutal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way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 graphics!)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17AF54B9-9739-A2CA-C80D-A35D520126F5}"/>
              </a:ext>
            </a:extLst>
          </p:cNvPr>
          <p:cNvSpPr txBox="1"/>
          <p:nvPr/>
        </p:nvSpPr>
        <p:spPr>
          <a:xfrm>
            <a:off x="1239074" y="12487555"/>
            <a:ext cx="7612541" cy="3385901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Methods</a:t>
            </a:r>
            <a:endParaRPr sz="4200" dirty="0">
              <a:latin typeface="Arial Black"/>
              <a:cs typeface="Arial Black"/>
            </a:endParaRPr>
          </a:p>
          <a:p>
            <a:pPr marL="27032" marR="75689">
              <a:lnSpc>
                <a:spcPct val="103299"/>
              </a:lnSpc>
              <a:spcBef>
                <a:spcPts val="1213"/>
              </a:spcBef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Explain the 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your findings </a:t>
            </a:r>
            <a:b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did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find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this?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Collected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(what)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(population)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tested</a:t>
            </a:r>
            <a:r>
              <a:rPr sz="2200" spc="-2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it.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Illustrate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spc="43" dirty="0">
                <a:solidFill>
                  <a:srgbClr val="414042"/>
                </a:solidFill>
                <a:latin typeface="Arial"/>
                <a:cs typeface="Arial"/>
              </a:rPr>
              <a:t>can!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825485C-DDA8-8FEA-6CC2-2B90D1F1B86A}"/>
              </a:ext>
            </a:extLst>
          </p:cNvPr>
          <p:cNvSpPr txBox="1"/>
          <p:nvPr/>
        </p:nvSpPr>
        <p:spPr>
          <a:xfrm>
            <a:off x="33952994" y="1010773"/>
            <a:ext cx="7722465" cy="3309845"/>
          </a:xfrm>
          <a:prstGeom prst="rect">
            <a:avLst/>
          </a:prstGeom>
        </p:spPr>
        <p:txBody>
          <a:bodyPr vert="horz" wrap="square" lIns="0" tIns="144618" rIns="0" bIns="0" rtlCol="0">
            <a:spAutoFit/>
          </a:bodyPr>
          <a:lstStyle/>
          <a:p>
            <a:pPr marL="27032">
              <a:spcBef>
                <a:spcPts val="1139"/>
              </a:spcBef>
            </a:pPr>
            <a:r>
              <a:rPr sz="3000" b="1" spc="-11" dirty="0">
                <a:solidFill>
                  <a:srgbClr val="414042"/>
                </a:solidFill>
                <a:latin typeface="Arial Black"/>
                <a:cs typeface="Arial Black"/>
              </a:rPr>
              <a:t>Ammo</a:t>
            </a:r>
            <a:r>
              <a:rPr sz="3000" b="1" spc="-74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3000" b="1" spc="-21" dirty="0">
                <a:solidFill>
                  <a:srgbClr val="414042"/>
                </a:solidFill>
                <a:latin typeface="Arial Black"/>
                <a:cs typeface="Arial Black"/>
              </a:rPr>
              <a:t>Bar</a:t>
            </a:r>
            <a:endParaRPr sz="3000" dirty="0">
              <a:latin typeface="Arial Black"/>
              <a:cs typeface="Arial Black"/>
            </a:endParaRPr>
          </a:p>
          <a:p>
            <a:pPr marL="27032">
              <a:spcBef>
                <a:spcPts val="692"/>
              </a:spcBef>
            </a:pP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Delete this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replace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sz="2000" spc="5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-11" dirty="0">
                <a:solidFill>
                  <a:srgbClr val="414042"/>
                </a:solidFill>
                <a:latin typeface="Arial"/>
                <a:cs typeface="Arial"/>
              </a:rPr>
              <a:t>your…</a:t>
            </a:r>
            <a:endParaRPr lang="en-AU" sz="2000" spc="-11" dirty="0">
              <a:solidFill>
                <a:srgbClr val="414042"/>
              </a:solidFill>
              <a:latin typeface="Arial"/>
              <a:cs typeface="Arial"/>
            </a:endParaRPr>
          </a:p>
          <a:p>
            <a:pPr marL="386557" indent="-359525">
              <a:spcBef>
                <a:spcPts val="1501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Graphs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-11" dirty="0">
                <a:solidFill>
                  <a:srgbClr val="414042"/>
                </a:solidFill>
                <a:latin typeface="Arial"/>
                <a:cs typeface="Arial"/>
              </a:rPr>
              <a:t>Tables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Figures</a:t>
            </a:r>
            <a:endParaRPr lang="en-AU" sz="2000" dirty="0">
              <a:latin typeface="Arial"/>
              <a:cs typeface="Arial"/>
            </a:endParaRPr>
          </a:p>
          <a:p>
            <a:pPr marL="386557" marR="10813" indent="-359525">
              <a:lnSpc>
                <a:spcPct val="104400"/>
              </a:lnSpc>
              <a:spcBef>
                <a:spcPts val="1203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worried  about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leaving</a:t>
            </a:r>
            <a:r>
              <a:rPr lang="en-AU" sz="20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out.</a:t>
            </a:r>
            <a:endParaRPr lang="en-AU" sz="2000" dirty="0">
              <a:latin typeface="Arial"/>
              <a:cs typeface="Arial"/>
            </a:endParaRPr>
          </a:p>
          <a:p>
            <a:pPr marL="27032">
              <a:spcBef>
                <a:spcPts val="692"/>
              </a:spcBef>
            </a:pPr>
            <a:endParaRPr sz="1916" dirty="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5C6FD25C-63D7-0610-5BE2-8BFFE8F5F75E}"/>
              </a:ext>
            </a:extLst>
          </p:cNvPr>
          <p:cNvSpPr txBox="1"/>
          <p:nvPr/>
        </p:nvSpPr>
        <p:spPr>
          <a:xfrm>
            <a:off x="33952993" y="7394978"/>
            <a:ext cx="7722467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11">
            <a:extLst>
              <a:ext uri="{FF2B5EF4-FFF2-40B4-BE49-F238E27FC236}">
                <a16:creationId xmlns:a16="http://schemas.microsoft.com/office/drawing/2014/main" id="{78E010A5-8683-2515-D6FA-3013209D4C46}"/>
              </a:ext>
            </a:extLst>
          </p:cNvPr>
          <p:cNvSpPr txBox="1"/>
          <p:nvPr/>
        </p:nvSpPr>
        <p:spPr>
          <a:xfrm>
            <a:off x="1239075" y="20858028"/>
            <a:ext cx="7612539" cy="2778170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Results</a:t>
            </a:r>
            <a:endParaRPr lang="en-AU" sz="4200" dirty="0">
              <a:latin typeface="Arial Black"/>
              <a:cs typeface="Arial Black"/>
            </a:endParaRPr>
          </a:p>
          <a:p>
            <a:pPr marL="27032" marR="2827542">
              <a:lnSpc>
                <a:spcPct val="103299"/>
              </a:lnSpc>
              <a:spcBef>
                <a:spcPts val="1213"/>
              </a:spcBef>
            </a:pP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Present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results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your findings  (feel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lang="en-AU"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Char char="•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Graph/table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essential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results.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94"/>
              </a:spcBef>
              <a:buChar char="•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All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correlations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placed in the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ammo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bar.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F49B892A-A862-8E62-7130-796186AA3B9F}"/>
              </a:ext>
            </a:extLst>
          </p:cNvPr>
          <p:cNvSpPr txBox="1"/>
          <p:nvPr/>
        </p:nvSpPr>
        <p:spPr>
          <a:xfrm>
            <a:off x="2246764" y="4545806"/>
            <a:ext cx="6604849" cy="947200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>
              <a:spcBef>
                <a:spcPts val="234"/>
              </a:spcBef>
            </a:pPr>
            <a:r>
              <a:rPr sz="3000" b="1" spc="-21" dirty="0">
                <a:solidFill>
                  <a:srgbClr val="7B7C7F"/>
                </a:solidFill>
                <a:latin typeface="Arial"/>
                <a:cs typeface="Arial"/>
              </a:rPr>
              <a:t>Presenter:</a:t>
            </a:r>
            <a:endParaRPr sz="3000" dirty="0">
              <a:latin typeface="Arial"/>
              <a:cs typeface="Arial"/>
            </a:endParaRPr>
          </a:p>
          <a:p>
            <a:pPr marL="27032">
              <a:spcBef>
                <a:spcPts val="21"/>
              </a:spcBef>
            </a:pPr>
            <a:r>
              <a:rPr sz="3000" spc="-43" dirty="0">
                <a:solidFill>
                  <a:srgbClr val="7B7C7F"/>
                </a:solidFill>
                <a:latin typeface="Arial"/>
                <a:cs typeface="Arial"/>
              </a:rPr>
              <a:t>Presenter</a:t>
            </a:r>
            <a:r>
              <a:rPr sz="3000" spc="-21" dirty="0">
                <a:solidFill>
                  <a:srgbClr val="7B7C7F"/>
                </a:solidFill>
                <a:latin typeface="Arial"/>
                <a:cs typeface="Arial"/>
              </a:rPr>
              <a:t> Name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9" name="object 22">
            <a:extLst>
              <a:ext uri="{FF2B5EF4-FFF2-40B4-BE49-F238E27FC236}">
                <a16:creationId xmlns:a16="http://schemas.microsoft.com/office/drawing/2014/main" id="{22027315-D6F1-A1EF-7D65-645A78003388}"/>
              </a:ext>
            </a:extLst>
          </p:cNvPr>
          <p:cNvSpPr txBox="1"/>
          <p:nvPr/>
        </p:nvSpPr>
        <p:spPr>
          <a:xfrm>
            <a:off x="12361192" y="1663672"/>
            <a:ext cx="18128635" cy="11131022"/>
          </a:xfrm>
          <a:prstGeom prst="rect">
            <a:avLst/>
          </a:prstGeom>
          <a:noFill/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0600"/>
              </a:lnSpc>
              <a:spcBef>
                <a:spcPts val="202"/>
              </a:spcBef>
            </a:pPr>
            <a:r>
              <a:rPr sz="12000" spc="-192" dirty="0">
                <a:solidFill>
                  <a:schemeClr val="bg1"/>
                </a:solidFill>
                <a:latin typeface="Arial"/>
                <a:cs typeface="Arial"/>
              </a:rPr>
              <a:t>Main </a:t>
            </a:r>
            <a:r>
              <a:rPr sz="12000" spc="-243" dirty="0">
                <a:solidFill>
                  <a:schemeClr val="bg1"/>
                </a:solidFill>
                <a:latin typeface="Arial"/>
                <a:cs typeface="Arial"/>
              </a:rPr>
              <a:t>finding </a:t>
            </a:r>
            <a:r>
              <a:rPr sz="12000" spc="-138" dirty="0">
                <a:solidFill>
                  <a:schemeClr val="bg1"/>
                </a:solidFill>
                <a:latin typeface="Arial"/>
                <a:cs typeface="Arial"/>
              </a:rPr>
              <a:t>goes </a:t>
            </a:r>
            <a:r>
              <a:rPr sz="12000" spc="-255" dirty="0">
                <a:solidFill>
                  <a:schemeClr val="bg1"/>
                </a:solidFill>
                <a:latin typeface="Arial"/>
                <a:cs typeface="Arial"/>
              </a:rPr>
              <a:t>here,  translated into </a:t>
            </a:r>
            <a:r>
              <a:rPr sz="12000" spc="-234" dirty="0">
                <a:solidFill>
                  <a:schemeClr val="bg1"/>
                </a:solidFill>
                <a:latin typeface="Arial"/>
                <a:cs typeface="Arial"/>
              </a:rPr>
              <a:t>plain </a:t>
            </a:r>
            <a:r>
              <a:rPr sz="12000" spc="-287" dirty="0">
                <a:solidFill>
                  <a:schemeClr val="bg1"/>
                </a:solidFill>
                <a:latin typeface="Arial"/>
                <a:cs typeface="Arial"/>
              </a:rPr>
              <a:t>English.  </a:t>
            </a:r>
            <a:r>
              <a:rPr sz="12000" spc="-96" dirty="0">
                <a:solidFill>
                  <a:schemeClr val="bg1"/>
                </a:solidFill>
                <a:latin typeface="Arial Black"/>
                <a:cs typeface="Arial Black"/>
              </a:rPr>
              <a:t>Emphasise</a:t>
            </a:r>
            <a:r>
              <a:rPr sz="12000" b="1" spc="-96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60" dirty="0">
                <a:solidFill>
                  <a:schemeClr val="bg1"/>
                </a:solidFill>
                <a:latin typeface="Arial"/>
                <a:cs typeface="Arial"/>
              </a:rPr>
              <a:t>the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important  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words </a:t>
            </a:r>
            <a:r>
              <a:rPr sz="12000" spc="-96" dirty="0">
                <a:solidFill>
                  <a:schemeClr val="bg1"/>
                </a:solidFill>
                <a:latin typeface="Arial"/>
                <a:cs typeface="Arial"/>
              </a:rPr>
              <a:t>or </a:t>
            </a:r>
            <a:r>
              <a:rPr sz="12000" spc="-243" dirty="0">
                <a:solidFill>
                  <a:schemeClr val="bg1"/>
                </a:solidFill>
                <a:latin typeface="Arial Black"/>
                <a:cs typeface="Arial Black"/>
              </a:rPr>
              <a:t>key</a:t>
            </a:r>
            <a:r>
              <a:rPr sz="12000" spc="298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mes</a:t>
            </a:r>
            <a:r>
              <a:rPr lang="en-US" sz="12000" spc="-106" dirty="0">
                <a:solidFill>
                  <a:schemeClr val="bg1"/>
                </a:solidFill>
                <a:latin typeface="Arial Black"/>
                <a:cs typeface="Arial Black"/>
              </a:rPr>
              <a:t>s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age</a:t>
            </a:r>
            <a:endParaRPr sz="12000" dirty="0">
              <a:solidFill>
                <a:schemeClr val="bg1"/>
              </a:solidFill>
              <a:latin typeface="Arial Black"/>
              <a:cs typeface="Arial Black"/>
            </a:endParaRPr>
          </a:p>
          <a:p>
            <a:pPr marL="27032">
              <a:spcBef>
                <a:spcPts val="96"/>
              </a:spcBef>
            </a:pP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for more </a:t>
            </a:r>
            <a:r>
              <a:rPr sz="12000" spc="-213" dirty="0">
                <a:solidFill>
                  <a:schemeClr val="bg1"/>
                </a:solidFill>
                <a:latin typeface="Arial"/>
                <a:cs typeface="Arial"/>
              </a:rPr>
              <a:t>impact</a:t>
            </a:r>
            <a:r>
              <a:rPr sz="12000" spc="37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27032">
              <a:spcBef>
                <a:spcPts val="85"/>
              </a:spcBef>
            </a:pPr>
            <a:r>
              <a:rPr sz="12000" spc="-202" dirty="0">
                <a:solidFill>
                  <a:schemeClr val="bg1"/>
                </a:solidFill>
                <a:latin typeface="Arial Black"/>
                <a:cs typeface="Arial Black"/>
              </a:rPr>
              <a:t>readability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object 7">
            <a:extLst>
              <a:ext uri="{FF2B5EF4-FFF2-40B4-BE49-F238E27FC236}">
                <a16:creationId xmlns:a16="http://schemas.microsoft.com/office/drawing/2014/main" id="{93381101-8E53-394A-C5A6-C55381D9A0CE}"/>
              </a:ext>
            </a:extLst>
          </p:cNvPr>
          <p:cNvSpPr txBox="1"/>
          <p:nvPr/>
        </p:nvSpPr>
        <p:spPr>
          <a:xfrm>
            <a:off x="33952990" y="11920757"/>
            <a:ext cx="7722467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EB95585-4355-094D-AD26-244230FB1D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4622006"/>
            <a:ext cx="800100" cy="838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6C52670-20BF-2863-FA04-A12C42AF8C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5841206"/>
            <a:ext cx="800100" cy="838200"/>
          </a:xfrm>
          <a:prstGeom prst="rect">
            <a:avLst/>
          </a:prstGeom>
        </p:spPr>
      </p:pic>
      <p:sp>
        <p:nvSpPr>
          <p:cNvPr id="13" name="object 12">
            <a:extLst>
              <a:ext uri="{FF2B5EF4-FFF2-40B4-BE49-F238E27FC236}">
                <a16:creationId xmlns:a16="http://schemas.microsoft.com/office/drawing/2014/main" id="{F9BE4E97-E1B5-6A19-48E6-A34809912A67}"/>
              </a:ext>
            </a:extLst>
          </p:cNvPr>
          <p:cNvSpPr txBox="1"/>
          <p:nvPr/>
        </p:nvSpPr>
        <p:spPr>
          <a:xfrm>
            <a:off x="2399164" y="5895434"/>
            <a:ext cx="6604849" cy="1053126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 marR="10813">
              <a:lnSpc>
                <a:spcPct val="103299"/>
              </a:lnSpc>
              <a:spcBef>
                <a:spcPts val="2054"/>
              </a:spcBef>
            </a:pP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</a:t>
            </a:r>
            <a:r>
              <a:rPr sz="2200" spc="-21" dirty="0">
                <a:solidFill>
                  <a:srgbClr val="7B7C7F"/>
                </a:solidFill>
                <a:latin typeface="Arial"/>
                <a:cs typeface="Arial"/>
              </a:rPr>
              <a:t>Name1, </a:t>
            </a: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Name2,  </a:t>
            </a:r>
            <a:br>
              <a:rPr lang="en-AU" sz="2200" spc="11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Name3, Author </a:t>
            </a:r>
            <a:r>
              <a:rPr sz="2200" spc="32" dirty="0">
                <a:solidFill>
                  <a:srgbClr val="7B7C7F"/>
                </a:solidFill>
                <a:latin typeface="Arial"/>
                <a:cs typeface="Arial"/>
              </a:rPr>
              <a:t>Name4  </a:t>
            </a:r>
            <a:br>
              <a:rPr lang="en-AU" sz="2200" spc="32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7B7C7F"/>
                </a:solidFill>
                <a:latin typeface="Arial"/>
                <a:cs typeface="Arial"/>
              </a:rPr>
              <a:t>Affiliations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CE8C1CB-D13D-274B-C95F-30B8BEE55E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81" y="25804841"/>
            <a:ext cx="2832100" cy="2806700"/>
          </a:xfrm>
          <a:prstGeom prst="rect">
            <a:avLst/>
          </a:prstGeom>
        </p:spPr>
      </p:pic>
      <p:sp>
        <p:nvSpPr>
          <p:cNvPr id="15" name="object 9">
            <a:extLst>
              <a:ext uri="{FF2B5EF4-FFF2-40B4-BE49-F238E27FC236}">
                <a16:creationId xmlns:a16="http://schemas.microsoft.com/office/drawing/2014/main" id="{905E80E2-681D-4B99-C19E-302EDB949F67}"/>
              </a:ext>
            </a:extLst>
          </p:cNvPr>
          <p:cNvSpPr txBox="1"/>
          <p:nvPr/>
        </p:nvSpPr>
        <p:spPr>
          <a:xfrm>
            <a:off x="33952994" y="19862974"/>
            <a:ext cx="7722465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Acknowledgements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6" name="object 10">
            <a:extLst>
              <a:ext uri="{FF2B5EF4-FFF2-40B4-BE49-F238E27FC236}">
                <a16:creationId xmlns:a16="http://schemas.microsoft.com/office/drawing/2014/main" id="{EB4890BE-E31B-C169-26F7-D9FC87177366}"/>
              </a:ext>
            </a:extLst>
          </p:cNvPr>
          <p:cNvSpPr txBox="1"/>
          <p:nvPr/>
        </p:nvSpPr>
        <p:spPr>
          <a:xfrm>
            <a:off x="33952994" y="22880235"/>
            <a:ext cx="7722465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References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5469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FD47482-B84A-CE49-87C4-14C53E66EFEC}"/>
              </a:ext>
            </a:extLst>
          </p:cNvPr>
          <p:cNvSpPr txBox="1"/>
          <p:nvPr/>
        </p:nvSpPr>
        <p:spPr>
          <a:xfrm>
            <a:off x="1239078" y="1054449"/>
            <a:ext cx="7612537" cy="275045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1200"/>
              </a:lnSpc>
              <a:spcBef>
                <a:spcPts val="202"/>
              </a:spcBef>
            </a:pP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Short/punchy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title</a:t>
            </a:r>
            <a:r>
              <a:rPr sz="4200" b="1" spc="-117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for  </a:t>
            </a: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your </a:t>
            </a:r>
            <a:r>
              <a:rPr sz="4200" b="1" spc="-11" dirty="0">
                <a:solidFill>
                  <a:srgbClr val="414042"/>
                </a:solidFill>
                <a:latin typeface="Arial Black"/>
                <a:cs typeface="Arial Black"/>
              </a:rPr>
              <a:t>poster</a:t>
            </a: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here:</a:t>
            </a:r>
            <a:endParaRPr sz="4200" dirty="0">
              <a:latin typeface="Arial Black"/>
              <a:cs typeface="Arial Black"/>
            </a:endParaRPr>
          </a:p>
          <a:p>
            <a:pPr marL="27032" marR="935305">
              <a:lnSpc>
                <a:spcPct val="101200"/>
              </a:lnSpc>
              <a:spcBef>
                <a:spcPts val="1213"/>
              </a:spcBef>
            </a:pP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Subtitle </a:t>
            </a:r>
            <a:r>
              <a:rPr sz="4200" spc="-32" dirty="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poster </a:t>
            </a:r>
            <a:br>
              <a:rPr lang="en-AU" sz="4200" spc="-43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follow</a:t>
            </a:r>
            <a:r>
              <a:rPr sz="4200" spc="4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here.</a:t>
            </a:r>
            <a:endParaRPr sz="42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C5AFF34-C9F4-8043-825A-1CF79B9E8554}"/>
              </a:ext>
            </a:extLst>
          </p:cNvPr>
          <p:cNvSpPr txBox="1"/>
          <p:nvPr/>
        </p:nvSpPr>
        <p:spPr>
          <a:xfrm>
            <a:off x="1239075" y="7348589"/>
            <a:ext cx="7612539" cy="1797342"/>
          </a:xfrm>
          <a:prstGeom prst="rect">
            <a:avLst/>
          </a:prstGeom>
        </p:spPr>
        <p:txBody>
          <a:bodyPr vert="horz" wrap="square" lIns="0" tIns="327080" rIns="0" bIns="0" rtlCol="0">
            <a:spAutoFit/>
          </a:bodyPr>
          <a:lstStyle/>
          <a:p>
            <a:pPr marL="27032">
              <a:spcBef>
                <a:spcPts val="257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Introduction</a:t>
            </a:r>
            <a:endParaRPr sz="4200" dirty="0">
              <a:latin typeface="Arial Black"/>
              <a:cs typeface="Arial Black"/>
            </a:endParaRPr>
          </a:p>
          <a:p>
            <a:pPr marL="27032" marR="10813">
              <a:lnSpc>
                <a:spcPct val="103299"/>
              </a:lnSpc>
              <a:spcBef>
                <a:spcPts val="1203"/>
              </a:spcBef>
            </a:pPr>
            <a:r>
              <a:rPr sz="2200" spc="32" dirty="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cares? Explain why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study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matters in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fastest, 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most brutal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way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 graphics!)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438D224-927F-6746-BEF6-96330130C3BA}"/>
              </a:ext>
            </a:extLst>
          </p:cNvPr>
          <p:cNvSpPr txBox="1"/>
          <p:nvPr/>
        </p:nvSpPr>
        <p:spPr>
          <a:xfrm>
            <a:off x="1239074" y="12487555"/>
            <a:ext cx="7612541" cy="3385901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Methods</a:t>
            </a:r>
            <a:endParaRPr sz="4200" dirty="0">
              <a:latin typeface="Arial Black"/>
              <a:cs typeface="Arial Black"/>
            </a:endParaRPr>
          </a:p>
          <a:p>
            <a:pPr marL="27032" marR="75689">
              <a:lnSpc>
                <a:spcPct val="103299"/>
              </a:lnSpc>
              <a:spcBef>
                <a:spcPts val="1213"/>
              </a:spcBef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Explain the 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your findings </a:t>
            </a:r>
            <a:b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did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find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this?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Collected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(what)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(population)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tested</a:t>
            </a:r>
            <a:r>
              <a:rPr sz="2200" spc="-2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it.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Illustrate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spc="43" dirty="0">
                <a:solidFill>
                  <a:srgbClr val="414042"/>
                </a:solidFill>
                <a:latin typeface="Arial"/>
                <a:cs typeface="Arial"/>
              </a:rPr>
              <a:t>can!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8819AA1-539D-5A45-8BFA-F3DF59221222}"/>
              </a:ext>
            </a:extLst>
          </p:cNvPr>
          <p:cNvSpPr txBox="1"/>
          <p:nvPr/>
        </p:nvSpPr>
        <p:spPr>
          <a:xfrm>
            <a:off x="33952994" y="1010773"/>
            <a:ext cx="7722465" cy="3309845"/>
          </a:xfrm>
          <a:prstGeom prst="rect">
            <a:avLst/>
          </a:prstGeom>
        </p:spPr>
        <p:txBody>
          <a:bodyPr vert="horz" wrap="square" lIns="0" tIns="144618" rIns="0" bIns="0" rtlCol="0">
            <a:spAutoFit/>
          </a:bodyPr>
          <a:lstStyle/>
          <a:p>
            <a:pPr marL="27032">
              <a:spcBef>
                <a:spcPts val="1139"/>
              </a:spcBef>
            </a:pPr>
            <a:r>
              <a:rPr sz="3000" b="1" spc="-11" dirty="0">
                <a:solidFill>
                  <a:srgbClr val="414042"/>
                </a:solidFill>
                <a:latin typeface="Arial Black"/>
                <a:cs typeface="Arial Black"/>
              </a:rPr>
              <a:t>Ammo</a:t>
            </a:r>
            <a:r>
              <a:rPr sz="3000" b="1" spc="-74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3000" b="1" spc="-21" dirty="0">
                <a:solidFill>
                  <a:srgbClr val="414042"/>
                </a:solidFill>
                <a:latin typeface="Arial Black"/>
                <a:cs typeface="Arial Black"/>
              </a:rPr>
              <a:t>Bar</a:t>
            </a:r>
            <a:endParaRPr sz="3000" dirty="0">
              <a:latin typeface="Arial Black"/>
              <a:cs typeface="Arial Black"/>
            </a:endParaRPr>
          </a:p>
          <a:p>
            <a:pPr marL="27032">
              <a:spcBef>
                <a:spcPts val="692"/>
              </a:spcBef>
            </a:pP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Delete this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replace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sz="2000" spc="5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-11" dirty="0">
                <a:solidFill>
                  <a:srgbClr val="414042"/>
                </a:solidFill>
                <a:latin typeface="Arial"/>
                <a:cs typeface="Arial"/>
              </a:rPr>
              <a:t>your…</a:t>
            </a:r>
            <a:endParaRPr lang="en-AU" sz="2000" spc="-11" dirty="0">
              <a:solidFill>
                <a:srgbClr val="414042"/>
              </a:solidFill>
              <a:latin typeface="Arial"/>
              <a:cs typeface="Arial"/>
            </a:endParaRPr>
          </a:p>
          <a:p>
            <a:pPr marL="386557" indent="-359525">
              <a:spcBef>
                <a:spcPts val="1501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Graphs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-11" dirty="0">
                <a:solidFill>
                  <a:srgbClr val="414042"/>
                </a:solidFill>
                <a:latin typeface="Arial"/>
                <a:cs typeface="Arial"/>
              </a:rPr>
              <a:t>Tables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Figures</a:t>
            </a:r>
            <a:endParaRPr lang="en-AU" sz="2000" dirty="0">
              <a:latin typeface="Arial"/>
              <a:cs typeface="Arial"/>
            </a:endParaRPr>
          </a:p>
          <a:p>
            <a:pPr marL="386557" marR="10813" indent="-359525">
              <a:lnSpc>
                <a:spcPct val="104400"/>
              </a:lnSpc>
              <a:spcBef>
                <a:spcPts val="1203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worried  about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leaving</a:t>
            </a:r>
            <a:r>
              <a:rPr lang="en-AU" sz="20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out.</a:t>
            </a:r>
            <a:endParaRPr lang="en-AU" sz="2000" dirty="0">
              <a:latin typeface="Arial"/>
              <a:cs typeface="Arial"/>
            </a:endParaRPr>
          </a:p>
          <a:p>
            <a:pPr marL="27032">
              <a:spcBef>
                <a:spcPts val="692"/>
              </a:spcBef>
            </a:pPr>
            <a:endParaRPr sz="1916" dirty="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E0432739-F87D-7C43-8E92-7EB5E97A8886}"/>
              </a:ext>
            </a:extLst>
          </p:cNvPr>
          <p:cNvSpPr txBox="1"/>
          <p:nvPr/>
        </p:nvSpPr>
        <p:spPr>
          <a:xfrm>
            <a:off x="33952993" y="7394978"/>
            <a:ext cx="7722467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8AD066ED-4FD1-5644-96D2-3629665D3387}"/>
              </a:ext>
            </a:extLst>
          </p:cNvPr>
          <p:cNvSpPr txBox="1"/>
          <p:nvPr/>
        </p:nvSpPr>
        <p:spPr>
          <a:xfrm>
            <a:off x="1239075" y="20858028"/>
            <a:ext cx="7612539" cy="2778170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Results</a:t>
            </a:r>
            <a:endParaRPr lang="en-AU" sz="4200" dirty="0">
              <a:latin typeface="Arial Black"/>
              <a:cs typeface="Arial Black"/>
            </a:endParaRPr>
          </a:p>
          <a:p>
            <a:pPr marL="27032" marR="2827542">
              <a:lnSpc>
                <a:spcPct val="103299"/>
              </a:lnSpc>
              <a:spcBef>
                <a:spcPts val="1213"/>
              </a:spcBef>
            </a:pP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Present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results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your findings  (feel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lang="en-AU"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Char char="•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Graph/table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essential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results.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94"/>
              </a:spcBef>
              <a:buChar char="•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All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correlations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placed in the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ammo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bar.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393A8055-77F6-B54F-980F-976AF7C11D1E}"/>
              </a:ext>
            </a:extLst>
          </p:cNvPr>
          <p:cNvSpPr txBox="1"/>
          <p:nvPr/>
        </p:nvSpPr>
        <p:spPr>
          <a:xfrm>
            <a:off x="2246764" y="4545806"/>
            <a:ext cx="6604849" cy="947200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>
              <a:spcBef>
                <a:spcPts val="234"/>
              </a:spcBef>
            </a:pPr>
            <a:r>
              <a:rPr sz="3000" b="1" spc="-21" dirty="0">
                <a:solidFill>
                  <a:srgbClr val="7B7C7F"/>
                </a:solidFill>
                <a:latin typeface="Arial"/>
                <a:cs typeface="Arial"/>
              </a:rPr>
              <a:t>Presenter:</a:t>
            </a:r>
            <a:endParaRPr sz="3000" dirty="0">
              <a:latin typeface="Arial"/>
              <a:cs typeface="Arial"/>
            </a:endParaRPr>
          </a:p>
          <a:p>
            <a:pPr marL="27032">
              <a:spcBef>
                <a:spcPts val="21"/>
              </a:spcBef>
            </a:pPr>
            <a:r>
              <a:rPr sz="3000" spc="-43" dirty="0">
                <a:solidFill>
                  <a:srgbClr val="7B7C7F"/>
                </a:solidFill>
                <a:latin typeface="Arial"/>
                <a:cs typeface="Arial"/>
              </a:rPr>
              <a:t>Presenter</a:t>
            </a:r>
            <a:r>
              <a:rPr sz="3000" spc="-21" dirty="0">
                <a:solidFill>
                  <a:srgbClr val="7B7C7F"/>
                </a:solidFill>
                <a:latin typeface="Arial"/>
                <a:cs typeface="Arial"/>
              </a:rPr>
              <a:t> Name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1" name="object 22">
            <a:extLst>
              <a:ext uri="{FF2B5EF4-FFF2-40B4-BE49-F238E27FC236}">
                <a16:creationId xmlns:a16="http://schemas.microsoft.com/office/drawing/2014/main" id="{DA56499F-6AD3-0148-B306-A56A71FEDB04}"/>
              </a:ext>
            </a:extLst>
          </p:cNvPr>
          <p:cNvSpPr txBox="1"/>
          <p:nvPr/>
        </p:nvSpPr>
        <p:spPr>
          <a:xfrm>
            <a:off x="12361192" y="1663672"/>
            <a:ext cx="18128635" cy="11131022"/>
          </a:xfrm>
          <a:prstGeom prst="rect">
            <a:avLst/>
          </a:prstGeom>
          <a:noFill/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0600"/>
              </a:lnSpc>
              <a:spcBef>
                <a:spcPts val="202"/>
              </a:spcBef>
            </a:pPr>
            <a:r>
              <a:rPr sz="12000" spc="-192" dirty="0">
                <a:solidFill>
                  <a:schemeClr val="bg1"/>
                </a:solidFill>
                <a:latin typeface="Arial"/>
                <a:cs typeface="Arial"/>
              </a:rPr>
              <a:t>Main </a:t>
            </a:r>
            <a:r>
              <a:rPr sz="12000" spc="-243" dirty="0">
                <a:solidFill>
                  <a:schemeClr val="bg1"/>
                </a:solidFill>
                <a:latin typeface="Arial"/>
                <a:cs typeface="Arial"/>
              </a:rPr>
              <a:t>finding </a:t>
            </a:r>
            <a:r>
              <a:rPr sz="12000" spc="-138" dirty="0">
                <a:solidFill>
                  <a:schemeClr val="bg1"/>
                </a:solidFill>
                <a:latin typeface="Arial"/>
                <a:cs typeface="Arial"/>
              </a:rPr>
              <a:t>goes </a:t>
            </a:r>
            <a:r>
              <a:rPr sz="12000" spc="-255" dirty="0">
                <a:solidFill>
                  <a:schemeClr val="bg1"/>
                </a:solidFill>
                <a:latin typeface="Arial"/>
                <a:cs typeface="Arial"/>
              </a:rPr>
              <a:t>here,  translated into </a:t>
            </a:r>
            <a:r>
              <a:rPr sz="12000" spc="-234" dirty="0">
                <a:solidFill>
                  <a:schemeClr val="bg1"/>
                </a:solidFill>
                <a:latin typeface="Arial"/>
                <a:cs typeface="Arial"/>
              </a:rPr>
              <a:t>plain </a:t>
            </a:r>
            <a:r>
              <a:rPr sz="12000" spc="-287" dirty="0">
                <a:solidFill>
                  <a:schemeClr val="bg1"/>
                </a:solidFill>
                <a:latin typeface="Arial"/>
                <a:cs typeface="Arial"/>
              </a:rPr>
              <a:t>English.  </a:t>
            </a:r>
            <a:r>
              <a:rPr sz="12000" spc="-96" dirty="0">
                <a:solidFill>
                  <a:schemeClr val="bg1"/>
                </a:solidFill>
                <a:latin typeface="Arial Black"/>
                <a:cs typeface="Arial Black"/>
              </a:rPr>
              <a:t>Emphasise</a:t>
            </a:r>
            <a:r>
              <a:rPr sz="12000" b="1" spc="-96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60" dirty="0">
                <a:solidFill>
                  <a:schemeClr val="bg1"/>
                </a:solidFill>
                <a:latin typeface="Arial"/>
                <a:cs typeface="Arial"/>
              </a:rPr>
              <a:t>the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important  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words </a:t>
            </a:r>
            <a:r>
              <a:rPr sz="12000" spc="-96" dirty="0">
                <a:solidFill>
                  <a:schemeClr val="bg1"/>
                </a:solidFill>
                <a:latin typeface="Arial"/>
                <a:cs typeface="Arial"/>
              </a:rPr>
              <a:t>or </a:t>
            </a:r>
            <a:r>
              <a:rPr sz="12000" spc="-243" dirty="0">
                <a:solidFill>
                  <a:schemeClr val="bg1"/>
                </a:solidFill>
                <a:latin typeface="Arial Black"/>
                <a:cs typeface="Arial Black"/>
              </a:rPr>
              <a:t>key</a:t>
            </a:r>
            <a:r>
              <a:rPr sz="12000" spc="298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mes</a:t>
            </a:r>
            <a:r>
              <a:rPr lang="en-US" sz="12000" spc="-106" dirty="0">
                <a:solidFill>
                  <a:schemeClr val="bg1"/>
                </a:solidFill>
                <a:latin typeface="Arial Black"/>
                <a:cs typeface="Arial Black"/>
              </a:rPr>
              <a:t>s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age</a:t>
            </a:r>
            <a:endParaRPr sz="12000" dirty="0">
              <a:solidFill>
                <a:schemeClr val="bg1"/>
              </a:solidFill>
              <a:latin typeface="Arial Black"/>
              <a:cs typeface="Arial Black"/>
            </a:endParaRPr>
          </a:p>
          <a:p>
            <a:pPr marL="27032">
              <a:spcBef>
                <a:spcPts val="96"/>
              </a:spcBef>
            </a:pP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for more </a:t>
            </a:r>
            <a:r>
              <a:rPr sz="12000" spc="-213" dirty="0">
                <a:solidFill>
                  <a:schemeClr val="bg1"/>
                </a:solidFill>
                <a:latin typeface="Arial"/>
                <a:cs typeface="Arial"/>
              </a:rPr>
              <a:t>impact</a:t>
            </a:r>
            <a:r>
              <a:rPr sz="12000" spc="37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27032">
              <a:spcBef>
                <a:spcPts val="85"/>
              </a:spcBef>
            </a:pPr>
            <a:r>
              <a:rPr sz="12000" spc="-202" dirty="0">
                <a:solidFill>
                  <a:schemeClr val="bg1"/>
                </a:solidFill>
                <a:latin typeface="Arial Black"/>
                <a:cs typeface="Arial Black"/>
              </a:rPr>
              <a:t>readability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7">
            <a:extLst>
              <a:ext uri="{FF2B5EF4-FFF2-40B4-BE49-F238E27FC236}">
                <a16:creationId xmlns:a16="http://schemas.microsoft.com/office/drawing/2014/main" id="{B944BCB5-B696-7E42-9C7F-0D62BFF8F34A}"/>
              </a:ext>
            </a:extLst>
          </p:cNvPr>
          <p:cNvSpPr txBox="1"/>
          <p:nvPr/>
        </p:nvSpPr>
        <p:spPr>
          <a:xfrm>
            <a:off x="33952990" y="11920757"/>
            <a:ext cx="7722467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BDB08AE-075B-1748-923C-868A6B5BC5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4622006"/>
            <a:ext cx="800100" cy="838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3AA4DD4-58B9-B64A-8201-8D7DDD9EAC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5841206"/>
            <a:ext cx="800100" cy="838200"/>
          </a:xfrm>
          <a:prstGeom prst="rect">
            <a:avLst/>
          </a:prstGeom>
        </p:spPr>
      </p:pic>
      <p:sp>
        <p:nvSpPr>
          <p:cNvPr id="15" name="object 12">
            <a:extLst>
              <a:ext uri="{FF2B5EF4-FFF2-40B4-BE49-F238E27FC236}">
                <a16:creationId xmlns:a16="http://schemas.microsoft.com/office/drawing/2014/main" id="{E8192587-3C68-3F47-B1C3-844D72EF712E}"/>
              </a:ext>
            </a:extLst>
          </p:cNvPr>
          <p:cNvSpPr txBox="1"/>
          <p:nvPr/>
        </p:nvSpPr>
        <p:spPr>
          <a:xfrm>
            <a:off x="2399164" y="5895434"/>
            <a:ext cx="6604849" cy="1053126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 marR="10813">
              <a:lnSpc>
                <a:spcPct val="103299"/>
              </a:lnSpc>
              <a:spcBef>
                <a:spcPts val="2054"/>
              </a:spcBef>
            </a:pP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</a:t>
            </a:r>
            <a:r>
              <a:rPr sz="2200" spc="-21" dirty="0">
                <a:solidFill>
                  <a:srgbClr val="7B7C7F"/>
                </a:solidFill>
                <a:latin typeface="Arial"/>
                <a:cs typeface="Arial"/>
              </a:rPr>
              <a:t>Name1, </a:t>
            </a: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Name2,  </a:t>
            </a:r>
            <a:br>
              <a:rPr lang="en-AU" sz="2200" spc="11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Name3, Author </a:t>
            </a:r>
            <a:r>
              <a:rPr sz="2200" spc="32" dirty="0">
                <a:solidFill>
                  <a:srgbClr val="7B7C7F"/>
                </a:solidFill>
                <a:latin typeface="Arial"/>
                <a:cs typeface="Arial"/>
              </a:rPr>
              <a:t>Name4  </a:t>
            </a:r>
            <a:br>
              <a:rPr lang="en-AU" sz="2200" spc="32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7B7C7F"/>
                </a:solidFill>
                <a:latin typeface="Arial"/>
                <a:cs typeface="Arial"/>
              </a:rPr>
              <a:t>Affiliations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7B878D5-826A-5C47-801B-981D2346EF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81" y="25804841"/>
            <a:ext cx="2832100" cy="2806700"/>
          </a:xfrm>
          <a:prstGeom prst="rect">
            <a:avLst/>
          </a:prstGeom>
        </p:spPr>
      </p:pic>
      <p:sp>
        <p:nvSpPr>
          <p:cNvPr id="17" name="object 9">
            <a:extLst>
              <a:ext uri="{FF2B5EF4-FFF2-40B4-BE49-F238E27FC236}">
                <a16:creationId xmlns:a16="http://schemas.microsoft.com/office/drawing/2014/main" id="{82929326-F015-844B-88A5-3E9DB9EA7D1B}"/>
              </a:ext>
            </a:extLst>
          </p:cNvPr>
          <p:cNvSpPr txBox="1"/>
          <p:nvPr/>
        </p:nvSpPr>
        <p:spPr>
          <a:xfrm>
            <a:off x="33952994" y="19862974"/>
            <a:ext cx="7722465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Acknowledgements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" name="object 10">
            <a:extLst>
              <a:ext uri="{FF2B5EF4-FFF2-40B4-BE49-F238E27FC236}">
                <a16:creationId xmlns:a16="http://schemas.microsoft.com/office/drawing/2014/main" id="{EBB102FB-D935-9248-8F06-168CB1F2722F}"/>
              </a:ext>
            </a:extLst>
          </p:cNvPr>
          <p:cNvSpPr txBox="1"/>
          <p:nvPr/>
        </p:nvSpPr>
        <p:spPr>
          <a:xfrm>
            <a:off x="33952994" y="22880235"/>
            <a:ext cx="7722465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References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6875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55DF00A-D5EE-3445-AB29-8054DCC7540D}"/>
              </a:ext>
            </a:extLst>
          </p:cNvPr>
          <p:cNvSpPr txBox="1"/>
          <p:nvPr/>
        </p:nvSpPr>
        <p:spPr>
          <a:xfrm>
            <a:off x="1239078" y="1054449"/>
            <a:ext cx="7612537" cy="275045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1200"/>
              </a:lnSpc>
              <a:spcBef>
                <a:spcPts val="202"/>
              </a:spcBef>
            </a:pP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Short/punchy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title</a:t>
            </a:r>
            <a:r>
              <a:rPr sz="4200" b="1" spc="-117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for  </a:t>
            </a: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your </a:t>
            </a:r>
            <a:r>
              <a:rPr sz="4200" b="1" spc="-11" dirty="0">
                <a:solidFill>
                  <a:srgbClr val="414042"/>
                </a:solidFill>
                <a:latin typeface="Arial Black"/>
                <a:cs typeface="Arial Black"/>
              </a:rPr>
              <a:t>poster</a:t>
            </a: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here:</a:t>
            </a:r>
            <a:endParaRPr sz="4200" dirty="0">
              <a:latin typeface="Arial Black"/>
              <a:cs typeface="Arial Black"/>
            </a:endParaRPr>
          </a:p>
          <a:p>
            <a:pPr marL="27032" marR="935305">
              <a:lnSpc>
                <a:spcPct val="101200"/>
              </a:lnSpc>
              <a:spcBef>
                <a:spcPts val="1213"/>
              </a:spcBef>
            </a:pP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Subtitle </a:t>
            </a:r>
            <a:r>
              <a:rPr sz="4200" spc="-32" dirty="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poster </a:t>
            </a:r>
            <a:br>
              <a:rPr lang="en-AU" sz="4200" spc="-43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follow</a:t>
            </a:r>
            <a:r>
              <a:rPr sz="4200" spc="4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here.</a:t>
            </a:r>
            <a:endParaRPr sz="42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48ED40C-73C4-5A45-9E4C-CD5ACA2D005F}"/>
              </a:ext>
            </a:extLst>
          </p:cNvPr>
          <p:cNvSpPr txBox="1"/>
          <p:nvPr/>
        </p:nvSpPr>
        <p:spPr>
          <a:xfrm>
            <a:off x="1239075" y="7348589"/>
            <a:ext cx="7612539" cy="1797342"/>
          </a:xfrm>
          <a:prstGeom prst="rect">
            <a:avLst/>
          </a:prstGeom>
        </p:spPr>
        <p:txBody>
          <a:bodyPr vert="horz" wrap="square" lIns="0" tIns="327080" rIns="0" bIns="0" rtlCol="0">
            <a:spAutoFit/>
          </a:bodyPr>
          <a:lstStyle/>
          <a:p>
            <a:pPr marL="27032">
              <a:spcBef>
                <a:spcPts val="257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Introduction</a:t>
            </a:r>
            <a:endParaRPr sz="4200" dirty="0">
              <a:latin typeface="Arial Black"/>
              <a:cs typeface="Arial Black"/>
            </a:endParaRPr>
          </a:p>
          <a:p>
            <a:pPr marL="27032" marR="10813">
              <a:lnSpc>
                <a:spcPct val="103299"/>
              </a:lnSpc>
              <a:spcBef>
                <a:spcPts val="1203"/>
              </a:spcBef>
            </a:pPr>
            <a:r>
              <a:rPr sz="2200" spc="32" dirty="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cares? Explain why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study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matters in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fastest, 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most brutal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way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 graphics!)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6DE06E3-E7C8-1842-BB4E-A99C071DD37C}"/>
              </a:ext>
            </a:extLst>
          </p:cNvPr>
          <p:cNvSpPr txBox="1"/>
          <p:nvPr/>
        </p:nvSpPr>
        <p:spPr>
          <a:xfrm>
            <a:off x="1239074" y="12487555"/>
            <a:ext cx="7612541" cy="3385901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Methods</a:t>
            </a:r>
            <a:endParaRPr sz="4200" dirty="0">
              <a:latin typeface="Arial Black"/>
              <a:cs typeface="Arial Black"/>
            </a:endParaRPr>
          </a:p>
          <a:p>
            <a:pPr marL="27032" marR="75689">
              <a:lnSpc>
                <a:spcPct val="103299"/>
              </a:lnSpc>
              <a:spcBef>
                <a:spcPts val="1213"/>
              </a:spcBef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Explain the 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your findings </a:t>
            </a:r>
            <a:b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did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find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this?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Collected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(what)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(population)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tested</a:t>
            </a:r>
            <a:r>
              <a:rPr sz="2200" spc="-2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it.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Illustrate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spc="43" dirty="0">
                <a:solidFill>
                  <a:srgbClr val="414042"/>
                </a:solidFill>
                <a:latin typeface="Arial"/>
                <a:cs typeface="Arial"/>
              </a:rPr>
              <a:t>can!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9A4CB8C-94CA-8B4B-8ABF-EDF7FB8375BE}"/>
              </a:ext>
            </a:extLst>
          </p:cNvPr>
          <p:cNvSpPr txBox="1"/>
          <p:nvPr/>
        </p:nvSpPr>
        <p:spPr>
          <a:xfrm>
            <a:off x="33952994" y="1010773"/>
            <a:ext cx="7722465" cy="3309845"/>
          </a:xfrm>
          <a:prstGeom prst="rect">
            <a:avLst/>
          </a:prstGeom>
        </p:spPr>
        <p:txBody>
          <a:bodyPr vert="horz" wrap="square" lIns="0" tIns="144618" rIns="0" bIns="0" rtlCol="0">
            <a:spAutoFit/>
          </a:bodyPr>
          <a:lstStyle/>
          <a:p>
            <a:pPr marL="27032">
              <a:spcBef>
                <a:spcPts val="1139"/>
              </a:spcBef>
            </a:pPr>
            <a:r>
              <a:rPr sz="3000" b="1" spc="-11" dirty="0">
                <a:solidFill>
                  <a:srgbClr val="414042"/>
                </a:solidFill>
                <a:latin typeface="Arial Black"/>
                <a:cs typeface="Arial Black"/>
              </a:rPr>
              <a:t>Ammo</a:t>
            </a:r>
            <a:r>
              <a:rPr sz="3000" b="1" spc="-74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3000" b="1" spc="-21" dirty="0">
                <a:solidFill>
                  <a:srgbClr val="414042"/>
                </a:solidFill>
                <a:latin typeface="Arial Black"/>
                <a:cs typeface="Arial Black"/>
              </a:rPr>
              <a:t>Bar</a:t>
            </a:r>
            <a:endParaRPr sz="3000" dirty="0">
              <a:latin typeface="Arial Black"/>
              <a:cs typeface="Arial Black"/>
            </a:endParaRPr>
          </a:p>
          <a:p>
            <a:pPr marL="27032">
              <a:spcBef>
                <a:spcPts val="692"/>
              </a:spcBef>
            </a:pP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Delete this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replace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sz="2000" spc="5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-11" dirty="0">
                <a:solidFill>
                  <a:srgbClr val="414042"/>
                </a:solidFill>
                <a:latin typeface="Arial"/>
                <a:cs typeface="Arial"/>
              </a:rPr>
              <a:t>your…</a:t>
            </a:r>
            <a:endParaRPr lang="en-AU" sz="2000" spc="-11" dirty="0">
              <a:solidFill>
                <a:srgbClr val="414042"/>
              </a:solidFill>
              <a:latin typeface="Arial"/>
              <a:cs typeface="Arial"/>
            </a:endParaRPr>
          </a:p>
          <a:p>
            <a:pPr marL="386557" indent="-359525">
              <a:spcBef>
                <a:spcPts val="1501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Graphs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-11" dirty="0">
                <a:solidFill>
                  <a:srgbClr val="414042"/>
                </a:solidFill>
                <a:latin typeface="Arial"/>
                <a:cs typeface="Arial"/>
              </a:rPr>
              <a:t>Tables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Figures</a:t>
            </a:r>
            <a:endParaRPr lang="en-AU" sz="2000" dirty="0">
              <a:latin typeface="Arial"/>
              <a:cs typeface="Arial"/>
            </a:endParaRPr>
          </a:p>
          <a:p>
            <a:pPr marL="386557" marR="10813" indent="-359525">
              <a:lnSpc>
                <a:spcPct val="104400"/>
              </a:lnSpc>
              <a:spcBef>
                <a:spcPts val="1203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worried  about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leaving</a:t>
            </a:r>
            <a:r>
              <a:rPr lang="en-AU" sz="20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out.</a:t>
            </a:r>
            <a:endParaRPr lang="en-AU" sz="2000" dirty="0">
              <a:latin typeface="Arial"/>
              <a:cs typeface="Arial"/>
            </a:endParaRPr>
          </a:p>
          <a:p>
            <a:pPr marL="27032">
              <a:spcBef>
                <a:spcPts val="692"/>
              </a:spcBef>
            </a:pPr>
            <a:endParaRPr sz="1916" dirty="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D9C003B6-1B9C-2A47-9CB4-BB808E7B32D8}"/>
              </a:ext>
            </a:extLst>
          </p:cNvPr>
          <p:cNvSpPr txBox="1"/>
          <p:nvPr/>
        </p:nvSpPr>
        <p:spPr>
          <a:xfrm>
            <a:off x="33952993" y="7394978"/>
            <a:ext cx="7722467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BF5A06C7-5FFD-4A49-AC4A-57FD41A1DE67}"/>
              </a:ext>
            </a:extLst>
          </p:cNvPr>
          <p:cNvSpPr txBox="1"/>
          <p:nvPr/>
        </p:nvSpPr>
        <p:spPr>
          <a:xfrm>
            <a:off x="1239075" y="20858028"/>
            <a:ext cx="7612539" cy="2778170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Results</a:t>
            </a:r>
            <a:endParaRPr lang="en-AU" sz="4200" dirty="0">
              <a:latin typeface="Arial Black"/>
              <a:cs typeface="Arial Black"/>
            </a:endParaRPr>
          </a:p>
          <a:p>
            <a:pPr marL="27032" marR="2827542">
              <a:lnSpc>
                <a:spcPct val="103299"/>
              </a:lnSpc>
              <a:spcBef>
                <a:spcPts val="1213"/>
              </a:spcBef>
            </a:pP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Present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results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your findings  (feel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lang="en-AU"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Char char="•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Graph/table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essential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results.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94"/>
              </a:spcBef>
              <a:buChar char="•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All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correlations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placed in the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ammo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bar.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A4844B0B-E514-1B47-98D0-0FA4E37B3C3A}"/>
              </a:ext>
            </a:extLst>
          </p:cNvPr>
          <p:cNvSpPr txBox="1"/>
          <p:nvPr/>
        </p:nvSpPr>
        <p:spPr>
          <a:xfrm>
            <a:off x="2246764" y="4545806"/>
            <a:ext cx="6604849" cy="947200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>
              <a:spcBef>
                <a:spcPts val="234"/>
              </a:spcBef>
            </a:pPr>
            <a:r>
              <a:rPr sz="3000" b="1" spc="-21" dirty="0">
                <a:solidFill>
                  <a:srgbClr val="7B7C7F"/>
                </a:solidFill>
                <a:latin typeface="Arial"/>
                <a:cs typeface="Arial"/>
              </a:rPr>
              <a:t>Presenter:</a:t>
            </a:r>
            <a:endParaRPr sz="3000" dirty="0">
              <a:latin typeface="Arial"/>
              <a:cs typeface="Arial"/>
            </a:endParaRPr>
          </a:p>
          <a:p>
            <a:pPr marL="27032">
              <a:spcBef>
                <a:spcPts val="21"/>
              </a:spcBef>
            </a:pPr>
            <a:r>
              <a:rPr sz="3000" spc="-43" dirty="0">
                <a:solidFill>
                  <a:srgbClr val="7B7C7F"/>
                </a:solidFill>
                <a:latin typeface="Arial"/>
                <a:cs typeface="Arial"/>
              </a:rPr>
              <a:t>Presenter</a:t>
            </a:r>
            <a:r>
              <a:rPr sz="3000" spc="-21" dirty="0">
                <a:solidFill>
                  <a:srgbClr val="7B7C7F"/>
                </a:solidFill>
                <a:latin typeface="Arial"/>
                <a:cs typeface="Arial"/>
              </a:rPr>
              <a:t> Name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2" name="object 7">
            <a:extLst>
              <a:ext uri="{FF2B5EF4-FFF2-40B4-BE49-F238E27FC236}">
                <a16:creationId xmlns:a16="http://schemas.microsoft.com/office/drawing/2014/main" id="{25137290-7E87-8841-A858-6AFEFDAA7BBF}"/>
              </a:ext>
            </a:extLst>
          </p:cNvPr>
          <p:cNvSpPr txBox="1"/>
          <p:nvPr/>
        </p:nvSpPr>
        <p:spPr>
          <a:xfrm>
            <a:off x="33952990" y="11920757"/>
            <a:ext cx="7722467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F75E617-201D-264D-9380-5A9A40C074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4622006"/>
            <a:ext cx="800100" cy="838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6578F45-267E-4442-9E0B-B65370E753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5841206"/>
            <a:ext cx="800100" cy="838200"/>
          </a:xfrm>
          <a:prstGeom prst="rect">
            <a:avLst/>
          </a:prstGeom>
        </p:spPr>
      </p:pic>
      <p:sp>
        <p:nvSpPr>
          <p:cNvPr id="15" name="object 12">
            <a:extLst>
              <a:ext uri="{FF2B5EF4-FFF2-40B4-BE49-F238E27FC236}">
                <a16:creationId xmlns:a16="http://schemas.microsoft.com/office/drawing/2014/main" id="{609D9822-94D5-1247-8484-9BEA399EAC91}"/>
              </a:ext>
            </a:extLst>
          </p:cNvPr>
          <p:cNvSpPr txBox="1"/>
          <p:nvPr/>
        </p:nvSpPr>
        <p:spPr>
          <a:xfrm>
            <a:off x="2399164" y="5895434"/>
            <a:ext cx="6604849" cy="1053126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 marR="10813">
              <a:lnSpc>
                <a:spcPct val="103299"/>
              </a:lnSpc>
              <a:spcBef>
                <a:spcPts val="2054"/>
              </a:spcBef>
            </a:pP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</a:t>
            </a:r>
            <a:r>
              <a:rPr sz="2200" spc="-21" dirty="0">
                <a:solidFill>
                  <a:srgbClr val="7B7C7F"/>
                </a:solidFill>
                <a:latin typeface="Arial"/>
                <a:cs typeface="Arial"/>
              </a:rPr>
              <a:t>Name1, </a:t>
            </a: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Name2,  </a:t>
            </a:r>
            <a:br>
              <a:rPr lang="en-AU" sz="2200" spc="11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Name3, Author </a:t>
            </a:r>
            <a:r>
              <a:rPr sz="2200" spc="32" dirty="0">
                <a:solidFill>
                  <a:srgbClr val="7B7C7F"/>
                </a:solidFill>
                <a:latin typeface="Arial"/>
                <a:cs typeface="Arial"/>
              </a:rPr>
              <a:t>Name4  </a:t>
            </a:r>
            <a:br>
              <a:rPr lang="en-AU" sz="2200" spc="32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7B7C7F"/>
                </a:solidFill>
                <a:latin typeface="Arial"/>
                <a:cs typeface="Arial"/>
              </a:rPr>
              <a:t>Affiliations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D9C61B2-9704-0F4A-A589-4A8FBD917E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81" y="25804841"/>
            <a:ext cx="2832100" cy="2806700"/>
          </a:xfrm>
          <a:prstGeom prst="rect">
            <a:avLst/>
          </a:prstGeom>
        </p:spPr>
      </p:pic>
      <p:sp>
        <p:nvSpPr>
          <p:cNvPr id="17" name="object 9">
            <a:extLst>
              <a:ext uri="{FF2B5EF4-FFF2-40B4-BE49-F238E27FC236}">
                <a16:creationId xmlns:a16="http://schemas.microsoft.com/office/drawing/2014/main" id="{5BA60456-911A-034F-9A07-E0E17BE69427}"/>
              </a:ext>
            </a:extLst>
          </p:cNvPr>
          <p:cNvSpPr txBox="1"/>
          <p:nvPr/>
        </p:nvSpPr>
        <p:spPr>
          <a:xfrm>
            <a:off x="33952994" y="19862974"/>
            <a:ext cx="7722465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Acknowledgements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" name="object 10">
            <a:extLst>
              <a:ext uri="{FF2B5EF4-FFF2-40B4-BE49-F238E27FC236}">
                <a16:creationId xmlns:a16="http://schemas.microsoft.com/office/drawing/2014/main" id="{AF85DA94-C1EB-8148-AB73-A1D4F0C942D3}"/>
              </a:ext>
            </a:extLst>
          </p:cNvPr>
          <p:cNvSpPr txBox="1"/>
          <p:nvPr/>
        </p:nvSpPr>
        <p:spPr>
          <a:xfrm>
            <a:off x="33952994" y="22880235"/>
            <a:ext cx="7722465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References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22">
            <a:extLst>
              <a:ext uri="{FF2B5EF4-FFF2-40B4-BE49-F238E27FC236}">
                <a16:creationId xmlns:a16="http://schemas.microsoft.com/office/drawing/2014/main" id="{9297DF2A-894E-2C7C-5E6A-8259A38B3690}"/>
              </a:ext>
            </a:extLst>
          </p:cNvPr>
          <p:cNvSpPr txBox="1"/>
          <p:nvPr/>
        </p:nvSpPr>
        <p:spPr>
          <a:xfrm>
            <a:off x="12361192" y="1663672"/>
            <a:ext cx="18128635" cy="11131022"/>
          </a:xfrm>
          <a:prstGeom prst="rect">
            <a:avLst/>
          </a:prstGeom>
          <a:noFill/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0600"/>
              </a:lnSpc>
              <a:spcBef>
                <a:spcPts val="202"/>
              </a:spcBef>
            </a:pPr>
            <a:r>
              <a:rPr sz="12000" spc="-192" dirty="0">
                <a:solidFill>
                  <a:schemeClr val="bg1"/>
                </a:solidFill>
                <a:latin typeface="Arial"/>
                <a:cs typeface="Arial"/>
              </a:rPr>
              <a:t>Main </a:t>
            </a:r>
            <a:r>
              <a:rPr sz="12000" spc="-243" dirty="0">
                <a:solidFill>
                  <a:schemeClr val="bg1"/>
                </a:solidFill>
                <a:latin typeface="Arial"/>
                <a:cs typeface="Arial"/>
              </a:rPr>
              <a:t>finding </a:t>
            </a:r>
            <a:r>
              <a:rPr sz="12000" spc="-138" dirty="0">
                <a:solidFill>
                  <a:schemeClr val="bg1"/>
                </a:solidFill>
                <a:latin typeface="Arial"/>
                <a:cs typeface="Arial"/>
              </a:rPr>
              <a:t>goes </a:t>
            </a:r>
            <a:r>
              <a:rPr sz="12000" spc="-255" dirty="0">
                <a:solidFill>
                  <a:schemeClr val="bg1"/>
                </a:solidFill>
                <a:latin typeface="Arial"/>
                <a:cs typeface="Arial"/>
              </a:rPr>
              <a:t>here,  translated into </a:t>
            </a:r>
            <a:r>
              <a:rPr sz="12000" spc="-234" dirty="0">
                <a:solidFill>
                  <a:schemeClr val="bg1"/>
                </a:solidFill>
                <a:latin typeface="Arial"/>
                <a:cs typeface="Arial"/>
              </a:rPr>
              <a:t>plain </a:t>
            </a:r>
            <a:r>
              <a:rPr sz="12000" spc="-287" dirty="0">
                <a:solidFill>
                  <a:schemeClr val="bg1"/>
                </a:solidFill>
                <a:latin typeface="Arial"/>
                <a:cs typeface="Arial"/>
              </a:rPr>
              <a:t>English.  </a:t>
            </a:r>
            <a:r>
              <a:rPr sz="12000" spc="-96" dirty="0">
                <a:solidFill>
                  <a:schemeClr val="bg1"/>
                </a:solidFill>
                <a:latin typeface="Arial Black"/>
                <a:cs typeface="Arial Black"/>
              </a:rPr>
              <a:t>Emphasise</a:t>
            </a:r>
            <a:r>
              <a:rPr sz="12000" b="1" spc="-96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60" dirty="0">
                <a:solidFill>
                  <a:schemeClr val="bg1"/>
                </a:solidFill>
                <a:latin typeface="Arial"/>
                <a:cs typeface="Arial"/>
              </a:rPr>
              <a:t>the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important  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words </a:t>
            </a:r>
            <a:r>
              <a:rPr sz="12000" spc="-96" dirty="0">
                <a:solidFill>
                  <a:schemeClr val="bg1"/>
                </a:solidFill>
                <a:latin typeface="Arial"/>
                <a:cs typeface="Arial"/>
              </a:rPr>
              <a:t>or </a:t>
            </a:r>
            <a:r>
              <a:rPr sz="12000" spc="-243" dirty="0">
                <a:solidFill>
                  <a:schemeClr val="bg1"/>
                </a:solidFill>
                <a:latin typeface="Arial Black"/>
                <a:cs typeface="Arial Black"/>
              </a:rPr>
              <a:t>key</a:t>
            </a:r>
            <a:r>
              <a:rPr sz="12000" spc="298" dirty="0">
                <a:solidFill>
                  <a:schemeClr val="bg1"/>
                </a:solidFill>
                <a:latin typeface="Arial Black"/>
                <a:cs typeface="Arial Black"/>
              </a:rPr>
              <a:t> 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mes</a:t>
            </a:r>
            <a:r>
              <a:rPr lang="en-US" sz="12000" spc="-106" dirty="0">
                <a:solidFill>
                  <a:schemeClr val="bg1"/>
                </a:solidFill>
                <a:latin typeface="Arial Black"/>
                <a:cs typeface="Arial Black"/>
              </a:rPr>
              <a:t>s</a:t>
            </a:r>
            <a:r>
              <a:rPr sz="12000" spc="-106" dirty="0">
                <a:solidFill>
                  <a:schemeClr val="bg1"/>
                </a:solidFill>
                <a:latin typeface="Arial Black"/>
                <a:cs typeface="Arial Black"/>
              </a:rPr>
              <a:t>age</a:t>
            </a:r>
            <a:endParaRPr sz="12000" dirty="0">
              <a:solidFill>
                <a:schemeClr val="bg1"/>
              </a:solidFill>
              <a:latin typeface="Arial Black"/>
              <a:cs typeface="Arial Black"/>
            </a:endParaRPr>
          </a:p>
          <a:p>
            <a:pPr marL="27032">
              <a:spcBef>
                <a:spcPts val="96"/>
              </a:spcBef>
            </a:pP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for more </a:t>
            </a:r>
            <a:r>
              <a:rPr sz="12000" spc="-213" dirty="0">
                <a:solidFill>
                  <a:schemeClr val="bg1"/>
                </a:solidFill>
                <a:latin typeface="Arial"/>
                <a:cs typeface="Arial"/>
              </a:rPr>
              <a:t>impact</a:t>
            </a:r>
            <a:r>
              <a:rPr sz="12000" spc="37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2000" spc="-170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27032">
              <a:spcBef>
                <a:spcPts val="85"/>
              </a:spcBef>
            </a:pPr>
            <a:r>
              <a:rPr sz="12000" spc="-202" dirty="0">
                <a:solidFill>
                  <a:schemeClr val="bg1"/>
                </a:solidFill>
                <a:latin typeface="Arial Black"/>
                <a:cs typeface="Arial Black"/>
              </a:rPr>
              <a:t>readability</a:t>
            </a:r>
            <a:r>
              <a:rPr sz="12000" spc="-202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sz="1200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2322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6B3CB4A-902D-3E4C-8459-385EEF5FBB62}"/>
              </a:ext>
            </a:extLst>
          </p:cNvPr>
          <p:cNvSpPr txBox="1"/>
          <p:nvPr/>
        </p:nvSpPr>
        <p:spPr>
          <a:xfrm>
            <a:off x="1239078" y="1054449"/>
            <a:ext cx="7612537" cy="275045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1200"/>
              </a:lnSpc>
              <a:spcBef>
                <a:spcPts val="202"/>
              </a:spcBef>
            </a:pP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Short/punchy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title</a:t>
            </a:r>
            <a:r>
              <a:rPr sz="4200" b="1" spc="-117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for  </a:t>
            </a: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your </a:t>
            </a:r>
            <a:r>
              <a:rPr sz="4200" b="1" spc="-11" dirty="0">
                <a:solidFill>
                  <a:srgbClr val="414042"/>
                </a:solidFill>
                <a:latin typeface="Arial Black"/>
                <a:cs typeface="Arial Black"/>
              </a:rPr>
              <a:t>poster</a:t>
            </a: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here:</a:t>
            </a:r>
            <a:endParaRPr sz="4200" dirty="0">
              <a:latin typeface="Arial Black"/>
              <a:cs typeface="Arial Black"/>
            </a:endParaRPr>
          </a:p>
          <a:p>
            <a:pPr marL="27032" marR="935305">
              <a:lnSpc>
                <a:spcPct val="101200"/>
              </a:lnSpc>
              <a:spcBef>
                <a:spcPts val="1213"/>
              </a:spcBef>
            </a:pP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Subtitle </a:t>
            </a:r>
            <a:r>
              <a:rPr sz="4200" spc="-32" dirty="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poster </a:t>
            </a:r>
            <a:br>
              <a:rPr lang="en-AU" sz="4200" spc="-43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follow</a:t>
            </a:r>
            <a:r>
              <a:rPr sz="4200" spc="4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here.</a:t>
            </a:r>
            <a:endParaRPr sz="42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8DA34B6-A00A-3D44-91C2-4ABDE809D660}"/>
              </a:ext>
            </a:extLst>
          </p:cNvPr>
          <p:cNvSpPr txBox="1"/>
          <p:nvPr/>
        </p:nvSpPr>
        <p:spPr>
          <a:xfrm>
            <a:off x="1239075" y="7348589"/>
            <a:ext cx="7612539" cy="1797342"/>
          </a:xfrm>
          <a:prstGeom prst="rect">
            <a:avLst/>
          </a:prstGeom>
        </p:spPr>
        <p:txBody>
          <a:bodyPr vert="horz" wrap="square" lIns="0" tIns="327080" rIns="0" bIns="0" rtlCol="0">
            <a:spAutoFit/>
          </a:bodyPr>
          <a:lstStyle/>
          <a:p>
            <a:pPr marL="27032">
              <a:spcBef>
                <a:spcPts val="257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Introduction</a:t>
            </a:r>
            <a:endParaRPr sz="4200" dirty="0">
              <a:latin typeface="Arial Black"/>
              <a:cs typeface="Arial Black"/>
            </a:endParaRPr>
          </a:p>
          <a:p>
            <a:pPr marL="27032" marR="10813">
              <a:lnSpc>
                <a:spcPct val="103299"/>
              </a:lnSpc>
              <a:spcBef>
                <a:spcPts val="1203"/>
              </a:spcBef>
            </a:pPr>
            <a:r>
              <a:rPr sz="2200" spc="32" dirty="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cares? Explain why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study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matters in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fastest, 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most brutal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way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 graphics!)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17E7EE-FCE4-4146-841E-2E7723311821}"/>
              </a:ext>
            </a:extLst>
          </p:cNvPr>
          <p:cNvSpPr txBox="1"/>
          <p:nvPr/>
        </p:nvSpPr>
        <p:spPr>
          <a:xfrm>
            <a:off x="1239074" y="12487555"/>
            <a:ext cx="7612541" cy="3385901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Methods</a:t>
            </a:r>
            <a:endParaRPr sz="4200" dirty="0">
              <a:latin typeface="Arial Black"/>
              <a:cs typeface="Arial Black"/>
            </a:endParaRPr>
          </a:p>
          <a:p>
            <a:pPr marL="27032" marR="75689">
              <a:lnSpc>
                <a:spcPct val="103299"/>
              </a:lnSpc>
              <a:spcBef>
                <a:spcPts val="1213"/>
              </a:spcBef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Explain the 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your findings </a:t>
            </a:r>
            <a:b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did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find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this?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Collected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(what)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(population)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tested</a:t>
            </a:r>
            <a:r>
              <a:rPr sz="2200" spc="-2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it.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Illustrate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spc="43" dirty="0">
                <a:solidFill>
                  <a:srgbClr val="414042"/>
                </a:solidFill>
                <a:latin typeface="Arial"/>
                <a:cs typeface="Arial"/>
              </a:rPr>
              <a:t>can!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4C4519C-7656-3443-8187-526362886502}"/>
              </a:ext>
            </a:extLst>
          </p:cNvPr>
          <p:cNvSpPr txBox="1"/>
          <p:nvPr/>
        </p:nvSpPr>
        <p:spPr>
          <a:xfrm>
            <a:off x="33952994" y="1010773"/>
            <a:ext cx="7722465" cy="3309845"/>
          </a:xfrm>
          <a:prstGeom prst="rect">
            <a:avLst/>
          </a:prstGeom>
        </p:spPr>
        <p:txBody>
          <a:bodyPr vert="horz" wrap="square" lIns="0" tIns="144618" rIns="0" bIns="0" rtlCol="0">
            <a:spAutoFit/>
          </a:bodyPr>
          <a:lstStyle/>
          <a:p>
            <a:pPr marL="27032">
              <a:spcBef>
                <a:spcPts val="1139"/>
              </a:spcBef>
            </a:pPr>
            <a:r>
              <a:rPr sz="3000" b="1" spc="-11" dirty="0">
                <a:solidFill>
                  <a:srgbClr val="414042"/>
                </a:solidFill>
                <a:latin typeface="Arial Black"/>
                <a:cs typeface="Arial Black"/>
              </a:rPr>
              <a:t>Ammo</a:t>
            </a:r>
            <a:r>
              <a:rPr sz="3000" b="1" spc="-74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3000" b="1" spc="-21" dirty="0">
                <a:solidFill>
                  <a:srgbClr val="414042"/>
                </a:solidFill>
                <a:latin typeface="Arial Black"/>
                <a:cs typeface="Arial Black"/>
              </a:rPr>
              <a:t>Bar</a:t>
            </a:r>
            <a:endParaRPr sz="3000" dirty="0">
              <a:latin typeface="Arial Black"/>
              <a:cs typeface="Arial Black"/>
            </a:endParaRPr>
          </a:p>
          <a:p>
            <a:pPr marL="27032">
              <a:spcBef>
                <a:spcPts val="692"/>
              </a:spcBef>
            </a:pP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Delete this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replace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sz="2000" spc="5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-11" dirty="0">
                <a:solidFill>
                  <a:srgbClr val="414042"/>
                </a:solidFill>
                <a:latin typeface="Arial"/>
                <a:cs typeface="Arial"/>
              </a:rPr>
              <a:t>your…</a:t>
            </a:r>
            <a:endParaRPr lang="en-AU" sz="2000" spc="-11" dirty="0">
              <a:solidFill>
                <a:srgbClr val="414042"/>
              </a:solidFill>
              <a:latin typeface="Arial"/>
              <a:cs typeface="Arial"/>
            </a:endParaRPr>
          </a:p>
          <a:p>
            <a:pPr marL="386557" indent="-359525">
              <a:spcBef>
                <a:spcPts val="1501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Graphs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-11" dirty="0">
                <a:solidFill>
                  <a:srgbClr val="414042"/>
                </a:solidFill>
                <a:latin typeface="Arial"/>
                <a:cs typeface="Arial"/>
              </a:rPr>
              <a:t>Tables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Figures</a:t>
            </a:r>
            <a:endParaRPr lang="en-AU" sz="2000" dirty="0">
              <a:latin typeface="Arial"/>
              <a:cs typeface="Arial"/>
            </a:endParaRPr>
          </a:p>
          <a:p>
            <a:pPr marL="386557" marR="10813" indent="-359525">
              <a:lnSpc>
                <a:spcPct val="104400"/>
              </a:lnSpc>
              <a:spcBef>
                <a:spcPts val="1203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worried  about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leaving</a:t>
            </a:r>
            <a:r>
              <a:rPr lang="en-AU" sz="20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out.</a:t>
            </a:r>
            <a:endParaRPr lang="en-AU" sz="2000" dirty="0">
              <a:latin typeface="Arial"/>
              <a:cs typeface="Arial"/>
            </a:endParaRPr>
          </a:p>
          <a:p>
            <a:pPr marL="27032">
              <a:spcBef>
                <a:spcPts val="692"/>
              </a:spcBef>
            </a:pPr>
            <a:endParaRPr sz="1916" dirty="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1D5F909D-7FD4-8743-9413-1E65B3251C37}"/>
              </a:ext>
            </a:extLst>
          </p:cNvPr>
          <p:cNvSpPr txBox="1"/>
          <p:nvPr/>
        </p:nvSpPr>
        <p:spPr>
          <a:xfrm>
            <a:off x="33952993" y="7394978"/>
            <a:ext cx="7722467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0C0795BD-5853-1540-8BBE-77AEB4BCAA70}"/>
              </a:ext>
            </a:extLst>
          </p:cNvPr>
          <p:cNvSpPr txBox="1"/>
          <p:nvPr/>
        </p:nvSpPr>
        <p:spPr>
          <a:xfrm>
            <a:off x="1239075" y="20858028"/>
            <a:ext cx="7612539" cy="2778170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Results</a:t>
            </a:r>
            <a:endParaRPr lang="en-AU" sz="4200" dirty="0">
              <a:latin typeface="Arial Black"/>
              <a:cs typeface="Arial Black"/>
            </a:endParaRPr>
          </a:p>
          <a:p>
            <a:pPr marL="27032" marR="2827542">
              <a:lnSpc>
                <a:spcPct val="103299"/>
              </a:lnSpc>
              <a:spcBef>
                <a:spcPts val="1213"/>
              </a:spcBef>
            </a:pP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Present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results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your findings  (feel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lang="en-AU"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Char char="•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Graph/table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essential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results.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94"/>
              </a:spcBef>
              <a:buChar char="•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All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correlations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placed in the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ammo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bar.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97C09EEF-C92A-C743-BC44-61C4601A41F7}"/>
              </a:ext>
            </a:extLst>
          </p:cNvPr>
          <p:cNvSpPr txBox="1"/>
          <p:nvPr/>
        </p:nvSpPr>
        <p:spPr>
          <a:xfrm>
            <a:off x="2246764" y="4545806"/>
            <a:ext cx="6604849" cy="947200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>
              <a:spcBef>
                <a:spcPts val="234"/>
              </a:spcBef>
            </a:pPr>
            <a:r>
              <a:rPr sz="3000" b="1" spc="-21" dirty="0">
                <a:solidFill>
                  <a:srgbClr val="7B7C7F"/>
                </a:solidFill>
                <a:latin typeface="Arial"/>
                <a:cs typeface="Arial"/>
              </a:rPr>
              <a:t>Presenter:</a:t>
            </a:r>
            <a:endParaRPr sz="3000" dirty="0">
              <a:latin typeface="Arial"/>
              <a:cs typeface="Arial"/>
            </a:endParaRPr>
          </a:p>
          <a:p>
            <a:pPr marL="27032">
              <a:spcBef>
                <a:spcPts val="21"/>
              </a:spcBef>
            </a:pPr>
            <a:r>
              <a:rPr sz="3000" spc="-43" dirty="0">
                <a:solidFill>
                  <a:srgbClr val="7B7C7F"/>
                </a:solidFill>
                <a:latin typeface="Arial"/>
                <a:cs typeface="Arial"/>
              </a:rPr>
              <a:t>Presenter</a:t>
            </a:r>
            <a:r>
              <a:rPr sz="3000" spc="-21" dirty="0">
                <a:solidFill>
                  <a:srgbClr val="7B7C7F"/>
                </a:solidFill>
                <a:latin typeface="Arial"/>
                <a:cs typeface="Arial"/>
              </a:rPr>
              <a:t> Name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1" name="object 22">
            <a:extLst>
              <a:ext uri="{FF2B5EF4-FFF2-40B4-BE49-F238E27FC236}">
                <a16:creationId xmlns:a16="http://schemas.microsoft.com/office/drawing/2014/main" id="{6BB12B27-666A-D945-B45E-30CDBD85D6ED}"/>
              </a:ext>
            </a:extLst>
          </p:cNvPr>
          <p:cNvSpPr txBox="1"/>
          <p:nvPr/>
        </p:nvSpPr>
        <p:spPr>
          <a:xfrm>
            <a:off x="12361192" y="1663672"/>
            <a:ext cx="18128635" cy="11131022"/>
          </a:xfrm>
          <a:prstGeom prst="rect">
            <a:avLst/>
          </a:prstGeom>
          <a:noFill/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0600"/>
              </a:lnSpc>
              <a:spcBef>
                <a:spcPts val="202"/>
              </a:spcBef>
            </a:pPr>
            <a:r>
              <a:rPr sz="12000" spc="-192" dirty="0">
                <a:solidFill>
                  <a:srgbClr val="202020"/>
                </a:solidFill>
                <a:latin typeface="Arial"/>
                <a:cs typeface="Arial"/>
              </a:rPr>
              <a:t>Main </a:t>
            </a:r>
            <a:r>
              <a:rPr sz="12000" spc="-243" dirty="0">
                <a:solidFill>
                  <a:srgbClr val="202020"/>
                </a:solidFill>
                <a:latin typeface="Arial"/>
                <a:cs typeface="Arial"/>
              </a:rPr>
              <a:t>finding </a:t>
            </a:r>
            <a:r>
              <a:rPr sz="12000" spc="-138" dirty="0">
                <a:solidFill>
                  <a:srgbClr val="202020"/>
                </a:solidFill>
                <a:latin typeface="Arial"/>
                <a:cs typeface="Arial"/>
              </a:rPr>
              <a:t>goes </a:t>
            </a:r>
            <a:r>
              <a:rPr sz="12000" spc="-255" dirty="0">
                <a:solidFill>
                  <a:srgbClr val="202020"/>
                </a:solidFill>
                <a:latin typeface="Arial"/>
                <a:cs typeface="Arial"/>
              </a:rPr>
              <a:t>here,  translated into </a:t>
            </a:r>
            <a:r>
              <a:rPr sz="12000" spc="-234" dirty="0">
                <a:solidFill>
                  <a:srgbClr val="202020"/>
                </a:solidFill>
                <a:latin typeface="Arial"/>
                <a:cs typeface="Arial"/>
              </a:rPr>
              <a:t>plain </a:t>
            </a:r>
            <a:r>
              <a:rPr sz="12000" spc="-287" dirty="0">
                <a:solidFill>
                  <a:srgbClr val="202020"/>
                </a:solidFill>
                <a:latin typeface="Arial"/>
                <a:cs typeface="Arial"/>
              </a:rPr>
              <a:t>English.  </a:t>
            </a:r>
            <a:r>
              <a:rPr sz="12000" spc="-96" dirty="0">
                <a:solidFill>
                  <a:srgbClr val="202020"/>
                </a:solidFill>
                <a:latin typeface="Arial Black"/>
                <a:cs typeface="Arial Black"/>
              </a:rPr>
              <a:t>Emphasise</a:t>
            </a:r>
            <a:r>
              <a:rPr sz="12000" b="1" spc="-96" dirty="0">
                <a:solidFill>
                  <a:srgbClr val="202020"/>
                </a:solidFill>
                <a:latin typeface="Arial Black"/>
                <a:cs typeface="Arial Black"/>
              </a:rPr>
              <a:t> </a:t>
            </a:r>
            <a:r>
              <a:rPr sz="12000" spc="-160" dirty="0">
                <a:solidFill>
                  <a:srgbClr val="202020"/>
                </a:solidFill>
                <a:latin typeface="Arial"/>
                <a:cs typeface="Arial"/>
              </a:rPr>
              <a:t>the </a:t>
            </a:r>
            <a:r>
              <a:rPr sz="12000" spc="-170" dirty="0">
                <a:solidFill>
                  <a:srgbClr val="202020"/>
                </a:solidFill>
                <a:latin typeface="Arial"/>
                <a:cs typeface="Arial"/>
              </a:rPr>
              <a:t>important  </a:t>
            </a:r>
            <a:r>
              <a:rPr sz="12000" spc="-202" dirty="0">
                <a:solidFill>
                  <a:srgbClr val="202020"/>
                </a:solidFill>
                <a:latin typeface="Arial"/>
                <a:cs typeface="Arial"/>
              </a:rPr>
              <a:t>words </a:t>
            </a:r>
            <a:r>
              <a:rPr sz="12000" spc="-96" dirty="0">
                <a:solidFill>
                  <a:srgbClr val="202020"/>
                </a:solidFill>
                <a:latin typeface="Arial"/>
                <a:cs typeface="Arial"/>
              </a:rPr>
              <a:t>or </a:t>
            </a:r>
            <a:r>
              <a:rPr sz="12000" spc="-243" dirty="0">
                <a:solidFill>
                  <a:srgbClr val="202020"/>
                </a:solidFill>
                <a:latin typeface="Arial Black"/>
                <a:cs typeface="Arial Black"/>
              </a:rPr>
              <a:t>key</a:t>
            </a:r>
            <a:r>
              <a:rPr sz="12000" spc="298" dirty="0">
                <a:solidFill>
                  <a:srgbClr val="202020"/>
                </a:solidFill>
                <a:latin typeface="Arial Black"/>
                <a:cs typeface="Arial Black"/>
              </a:rPr>
              <a:t> </a:t>
            </a:r>
            <a:r>
              <a:rPr sz="12000" spc="-106" dirty="0">
                <a:solidFill>
                  <a:srgbClr val="202020"/>
                </a:solidFill>
                <a:latin typeface="Arial Black"/>
                <a:cs typeface="Arial Black"/>
              </a:rPr>
              <a:t>mes</a:t>
            </a:r>
            <a:r>
              <a:rPr lang="en-US" sz="12000" spc="-106" dirty="0">
                <a:solidFill>
                  <a:srgbClr val="202020"/>
                </a:solidFill>
                <a:latin typeface="Arial Black"/>
                <a:cs typeface="Arial Black"/>
              </a:rPr>
              <a:t>s</a:t>
            </a:r>
            <a:r>
              <a:rPr sz="12000" spc="-106" dirty="0">
                <a:solidFill>
                  <a:srgbClr val="202020"/>
                </a:solidFill>
                <a:latin typeface="Arial Black"/>
                <a:cs typeface="Arial Black"/>
              </a:rPr>
              <a:t>age</a:t>
            </a:r>
            <a:endParaRPr sz="12000" dirty="0">
              <a:solidFill>
                <a:srgbClr val="202020"/>
              </a:solidFill>
              <a:latin typeface="Arial Black"/>
              <a:cs typeface="Arial Black"/>
            </a:endParaRPr>
          </a:p>
          <a:p>
            <a:pPr marL="27032">
              <a:spcBef>
                <a:spcPts val="96"/>
              </a:spcBef>
            </a:pPr>
            <a:r>
              <a:rPr sz="12000" spc="-170" dirty="0">
                <a:solidFill>
                  <a:srgbClr val="202020"/>
                </a:solidFill>
                <a:latin typeface="Arial"/>
                <a:cs typeface="Arial"/>
              </a:rPr>
              <a:t>for more </a:t>
            </a:r>
            <a:r>
              <a:rPr sz="12000" spc="-213" dirty="0">
                <a:solidFill>
                  <a:srgbClr val="202020"/>
                </a:solidFill>
                <a:latin typeface="Arial"/>
                <a:cs typeface="Arial"/>
              </a:rPr>
              <a:t>impact</a:t>
            </a:r>
            <a:r>
              <a:rPr sz="12000" spc="372" dirty="0">
                <a:solidFill>
                  <a:srgbClr val="202020"/>
                </a:solidFill>
                <a:latin typeface="Arial"/>
                <a:cs typeface="Arial"/>
              </a:rPr>
              <a:t> </a:t>
            </a:r>
            <a:r>
              <a:rPr sz="12000" spc="-170" dirty="0">
                <a:solidFill>
                  <a:srgbClr val="202020"/>
                </a:solidFill>
                <a:latin typeface="Arial"/>
                <a:cs typeface="Arial"/>
              </a:rPr>
              <a:t>and</a:t>
            </a:r>
            <a:endParaRPr sz="12000" dirty="0">
              <a:solidFill>
                <a:srgbClr val="202020"/>
              </a:solidFill>
              <a:latin typeface="Arial"/>
              <a:cs typeface="Arial"/>
            </a:endParaRPr>
          </a:p>
          <a:p>
            <a:pPr marL="27032">
              <a:spcBef>
                <a:spcPts val="85"/>
              </a:spcBef>
            </a:pPr>
            <a:r>
              <a:rPr sz="12000" spc="-202" dirty="0">
                <a:solidFill>
                  <a:srgbClr val="202020"/>
                </a:solidFill>
                <a:latin typeface="Arial Black"/>
                <a:cs typeface="Arial Black"/>
              </a:rPr>
              <a:t>readability</a:t>
            </a:r>
            <a:r>
              <a:rPr sz="12000" spc="-202" dirty="0">
                <a:solidFill>
                  <a:srgbClr val="202020"/>
                </a:solidFill>
                <a:latin typeface="Arial"/>
                <a:cs typeface="Arial"/>
              </a:rPr>
              <a:t>.</a:t>
            </a:r>
            <a:endParaRPr sz="12000" dirty="0">
              <a:solidFill>
                <a:srgbClr val="202020"/>
              </a:solidFill>
              <a:latin typeface="Arial"/>
              <a:cs typeface="Arial"/>
            </a:endParaRPr>
          </a:p>
        </p:txBody>
      </p:sp>
      <p:sp>
        <p:nvSpPr>
          <p:cNvPr id="12" name="object 7">
            <a:extLst>
              <a:ext uri="{FF2B5EF4-FFF2-40B4-BE49-F238E27FC236}">
                <a16:creationId xmlns:a16="http://schemas.microsoft.com/office/drawing/2014/main" id="{4DDB4FD2-E3C0-CC4E-9669-BF8536C8B57D}"/>
              </a:ext>
            </a:extLst>
          </p:cNvPr>
          <p:cNvSpPr txBox="1"/>
          <p:nvPr/>
        </p:nvSpPr>
        <p:spPr>
          <a:xfrm>
            <a:off x="33952990" y="11920757"/>
            <a:ext cx="7722467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1C4AAE2-A0EE-024C-B95C-26D5B6A195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4622006"/>
            <a:ext cx="800100" cy="838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6D54734-E9E4-6A4D-A489-943966D165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5841206"/>
            <a:ext cx="800100" cy="838200"/>
          </a:xfrm>
          <a:prstGeom prst="rect">
            <a:avLst/>
          </a:prstGeom>
        </p:spPr>
      </p:pic>
      <p:sp>
        <p:nvSpPr>
          <p:cNvPr id="15" name="object 12">
            <a:extLst>
              <a:ext uri="{FF2B5EF4-FFF2-40B4-BE49-F238E27FC236}">
                <a16:creationId xmlns:a16="http://schemas.microsoft.com/office/drawing/2014/main" id="{5805E567-FBF2-3C40-9053-CFA9114FE6F4}"/>
              </a:ext>
            </a:extLst>
          </p:cNvPr>
          <p:cNvSpPr txBox="1"/>
          <p:nvPr/>
        </p:nvSpPr>
        <p:spPr>
          <a:xfrm>
            <a:off x="2399164" y="5895434"/>
            <a:ext cx="6604849" cy="1053126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 marR="10813">
              <a:lnSpc>
                <a:spcPct val="103299"/>
              </a:lnSpc>
              <a:spcBef>
                <a:spcPts val="2054"/>
              </a:spcBef>
            </a:pP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</a:t>
            </a:r>
            <a:r>
              <a:rPr sz="2200" spc="-21" dirty="0">
                <a:solidFill>
                  <a:srgbClr val="7B7C7F"/>
                </a:solidFill>
                <a:latin typeface="Arial"/>
                <a:cs typeface="Arial"/>
              </a:rPr>
              <a:t>Name1, </a:t>
            </a: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Name2,  </a:t>
            </a:r>
            <a:br>
              <a:rPr lang="en-AU" sz="2200" spc="11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Name3, Author </a:t>
            </a:r>
            <a:r>
              <a:rPr sz="2200" spc="32" dirty="0">
                <a:solidFill>
                  <a:srgbClr val="7B7C7F"/>
                </a:solidFill>
                <a:latin typeface="Arial"/>
                <a:cs typeface="Arial"/>
              </a:rPr>
              <a:t>Name4  </a:t>
            </a:r>
            <a:br>
              <a:rPr lang="en-AU" sz="2200" spc="32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7B7C7F"/>
                </a:solidFill>
                <a:latin typeface="Arial"/>
                <a:cs typeface="Arial"/>
              </a:rPr>
              <a:t>Affiliations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39E8A7F-889A-FC43-9543-EACFB74CBA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81" y="25804841"/>
            <a:ext cx="2832100" cy="2806700"/>
          </a:xfrm>
          <a:prstGeom prst="rect">
            <a:avLst/>
          </a:prstGeom>
        </p:spPr>
      </p:pic>
      <p:sp>
        <p:nvSpPr>
          <p:cNvPr id="17" name="object 9">
            <a:extLst>
              <a:ext uri="{FF2B5EF4-FFF2-40B4-BE49-F238E27FC236}">
                <a16:creationId xmlns:a16="http://schemas.microsoft.com/office/drawing/2014/main" id="{FD6A41CB-8A55-8A48-81B3-D6A99BF0736E}"/>
              </a:ext>
            </a:extLst>
          </p:cNvPr>
          <p:cNvSpPr txBox="1"/>
          <p:nvPr/>
        </p:nvSpPr>
        <p:spPr>
          <a:xfrm>
            <a:off x="33952994" y="19862974"/>
            <a:ext cx="7722465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Acknowledgements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" name="object 10">
            <a:extLst>
              <a:ext uri="{FF2B5EF4-FFF2-40B4-BE49-F238E27FC236}">
                <a16:creationId xmlns:a16="http://schemas.microsoft.com/office/drawing/2014/main" id="{71E925E2-3B3A-A547-B9CE-DB9AC0EA93CD}"/>
              </a:ext>
            </a:extLst>
          </p:cNvPr>
          <p:cNvSpPr txBox="1"/>
          <p:nvPr/>
        </p:nvSpPr>
        <p:spPr>
          <a:xfrm>
            <a:off x="33952994" y="22880235"/>
            <a:ext cx="7722465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References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353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07B4B5D-6118-DD42-C3F1-FC341D6133DD}"/>
              </a:ext>
            </a:extLst>
          </p:cNvPr>
          <p:cNvSpPr txBox="1"/>
          <p:nvPr/>
        </p:nvSpPr>
        <p:spPr>
          <a:xfrm>
            <a:off x="1239078" y="1054449"/>
            <a:ext cx="7612537" cy="275045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1200"/>
              </a:lnSpc>
              <a:spcBef>
                <a:spcPts val="202"/>
              </a:spcBef>
            </a:pP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Short/punchy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title</a:t>
            </a:r>
            <a:r>
              <a:rPr sz="4200" b="1" spc="-117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for  </a:t>
            </a: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your </a:t>
            </a:r>
            <a:r>
              <a:rPr sz="4200" b="1" spc="-11" dirty="0">
                <a:solidFill>
                  <a:srgbClr val="414042"/>
                </a:solidFill>
                <a:latin typeface="Arial Black"/>
                <a:cs typeface="Arial Black"/>
              </a:rPr>
              <a:t>poster</a:t>
            </a:r>
            <a:r>
              <a:rPr sz="4200" b="1" spc="11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4200" b="1" dirty="0">
                <a:solidFill>
                  <a:srgbClr val="414042"/>
                </a:solidFill>
                <a:latin typeface="Arial Black"/>
                <a:cs typeface="Arial Black"/>
              </a:rPr>
              <a:t>here:</a:t>
            </a:r>
            <a:endParaRPr sz="4200" dirty="0">
              <a:latin typeface="Arial Black"/>
              <a:cs typeface="Arial Black"/>
            </a:endParaRPr>
          </a:p>
          <a:p>
            <a:pPr marL="27032" marR="935305">
              <a:lnSpc>
                <a:spcPct val="101200"/>
              </a:lnSpc>
              <a:spcBef>
                <a:spcPts val="1213"/>
              </a:spcBef>
            </a:pP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Subtitle </a:t>
            </a:r>
            <a:r>
              <a:rPr sz="4200" spc="-32" dirty="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poster </a:t>
            </a:r>
            <a:br>
              <a:rPr lang="en-AU" sz="4200" spc="-43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4200" spc="-43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follow</a:t>
            </a:r>
            <a:r>
              <a:rPr sz="4200" spc="4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4200" spc="-53" dirty="0">
                <a:solidFill>
                  <a:srgbClr val="414042"/>
                </a:solidFill>
                <a:latin typeface="Arial"/>
                <a:cs typeface="Arial"/>
              </a:rPr>
              <a:t>here.</a:t>
            </a:r>
            <a:endParaRPr sz="42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378061F-786A-0EC1-8941-EC67A4D1C9A9}"/>
              </a:ext>
            </a:extLst>
          </p:cNvPr>
          <p:cNvSpPr txBox="1"/>
          <p:nvPr/>
        </p:nvSpPr>
        <p:spPr>
          <a:xfrm>
            <a:off x="1239075" y="7348589"/>
            <a:ext cx="7612539" cy="1797342"/>
          </a:xfrm>
          <a:prstGeom prst="rect">
            <a:avLst/>
          </a:prstGeom>
        </p:spPr>
        <p:txBody>
          <a:bodyPr vert="horz" wrap="square" lIns="0" tIns="327080" rIns="0" bIns="0" rtlCol="0">
            <a:spAutoFit/>
          </a:bodyPr>
          <a:lstStyle/>
          <a:p>
            <a:pPr marL="27032">
              <a:spcBef>
                <a:spcPts val="257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Introduction</a:t>
            </a:r>
            <a:endParaRPr sz="4200" dirty="0">
              <a:latin typeface="Arial Black"/>
              <a:cs typeface="Arial Black"/>
            </a:endParaRPr>
          </a:p>
          <a:p>
            <a:pPr marL="27032" marR="10813">
              <a:lnSpc>
                <a:spcPct val="103299"/>
              </a:lnSpc>
              <a:spcBef>
                <a:spcPts val="1203"/>
              </a:spcBef>
            </a:pPr>
            <a:r>
              <a:rPr sz="2200" spc="32" dirty="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cares? Explain why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study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matters in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fastest, 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most brutal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way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 graphics!)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0D941D7-C717-97E4-86AE-BAED4A2AB0DA}"/>
              </a:ext>
            </a:extLst>
          </p:cNvPr>
          <p:cNvSpPr txBox="1"/>
          <p:nvPr/>
        </p:nvSpPr>
        <p:spPr>
          <a:xfrm>
            <a:off x="1239074" y="12487555"/>
            <a:ext cx="7612541" cy="3385901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21" dirty="0">
                <a:solidFill>
                  <a:srgbClr val="414042"/>
                </a:solidFill>
                <a:latin typeface="Arial Black"/>
                <a:cs typeface="Arial Black"/>
              </a:rPr>
              <a:t>Methods</a:t>
            </a:r>
            <a:endParaRPr sz="4200" dirty="0">
              <a:latin typeface="Arial Black"/>
              <a:cs typeface="Arial Black"/>
            </a:endParaRPr>
          </a:p>
          <a:p>
            <a:pPr marL="27032" marR="75689">
              <a:lnSpc>
                <a:spcPct val="103299"/>
              </a:lnSpc>
              <a:spcBef>
                <a:spcPts val="1213"/>
              </a:spcBef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Explain the 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your findings </a:t>
            </a:r>
            <a:b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(feel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did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find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this?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Collected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(what)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(population)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tested</a:t>
            </a:r>
            <a:r>
              <a:rPr sz="2200" spc="-2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it.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5"/>
              </a:spcBef>
              <a:buAutoNum type="arabicPeriod"/>
              <a:tabLst>
                <a:tab pos="387908" algn="l"/>
              </a:tabLst>
            </a:pP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Illustrate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methods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sz="2200" spc="43" dirty="0">
                <a:solidFill>
                  <a:srgbClr val="414042"/>
                </a:solidFill>
                <a:latin typeface="Arial"/>
                <a:cs typeface="Arial"/>
              </a:rPr>
              <a:t>can!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8577B10-21F5-A5AF-429F-9A650DCB20B0}"/>
              </a:ext>
            </a:extLst>
          </p:cNvPr>
          <p:cNvSpPr txBox="1"/>
          <p:nvPr/>
        </p:nvSpPr>
        <p:spPr>
          <a:xfrm>
            <a:off x="33952994" y="1010773"/>
            <a:ext cx="7722465" cy="3309845"/>
          </a:xfrm>
          <a:prstGeom prst="rect">
            <a:avLst/>
          </a:prstGeom>
        </p:spPr>
        <p:txBody>
          <a:bodyPr vert="horz" wrap="square" lIns="0" tIns="144618" rIns="0" bIns="0" rtlCol="0">
            <a:spAutoFit/>
          </a:bodyPr>
          <a:lstStyle/>
          <a:p>
            <a:pPr marL="27032">
              <a:spcBef>
                <a:spcPts val="1139"/>
              </a:spcBef>
            </a:pPr>
            <a:r>
              <a:rPr sz="3000" b="1" spc="-11" dirty="0">
                <a:solidFill>
                  <a:srgbClr val="414042"/>
                </a:solidFill>
                <a:latin typeface="Arial Black"/>
                <a:cs typeface="Arial Black"/>
              </a:rPr>
              <a:t>Ammo</a:t>
            </a:r>
            <a:r>
              <a:rPr sz="3000" b="1" spc="-74" dirty="0">
                <a:solidFill>
                  <a:srgbClr val="414042"/>
                </a:solidFill>
                <a:latin typeface="Arial Black"/>
                <a:cs typeface="Arial Black"/>
              </a:rPr>
              <a:t> </a:t>
            </a:r>
            <a:r>
              <a:rPr sz="3000" b="1" spc="-21" dirty="0">
                <a:solidFill>
                  <a:srgbClr val="414042"/>
                </a:solidFill>
                <a:latin typeface="Arial Black"/>
                <a:cs typeface="Arial Black"/>
              </a:rPr>
              <a:t>Bar</a:t>
            </a:r>
            <a:endParaRPr sz="3000" dirty="0">
              <a:latin typeface="Arial Black"/>
              <a:cs typeface="Arial Black"/>
            </a:endParaRPr>
          </a:p>
          <a:p>
            <a:pPr marL="27032">
              <a:spcBef>
                <a:spcPts val="692"/>
              </a:spcBef>
            </a:pP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Delete this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replace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sz="2000" spc="53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-11" dirty="0">
                <a:solidFill>
                  <a:srgbClr val="414042"/>
                </a:solidFill>
                <a:latin typeface="Arial"/>
                <a:cs typeface="Arial"/>
              </a:rPr>
              <a:t>your…</a:t>
            </a:r>
            <a:endParaRPr lang="en-AU" sz="2000" spc="-11" dirty="0">
              <a:solidFill>
                <a:srgbClr val="414042"/>
              </a:solidFill>
              <a:latin typeface="Arial"/>
              <a:cs typeface="Arial"/>
            </a:endParaRPr>
          </a:p>
          <a:p>
            <a:pPr marL="386557" indent="-359525">
              <a:spcBef>
                <a:spcPts val="1501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Graphs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-11" dirty="0">
                <a:solidFill>
                  <a:srgbClr val="414042"/>
                </a:solidFill>
                <a:latin typeface="Arial"/>
                <a:cs typeface="Arial"/>
              </a:rPr>
              <a:t>Tables</a:t>
            </a:r>
            <a:endParaRPr lang="en-AU" sz="2000" dirty="0">
              <a:latin typeface="Arial"/>
              <a:cs typeface="Arial"/>
            </a:endParaRPr>
          </a:p>
          <a:p>
            <a:pPr marL="386557" indent="-359525">
              <a:spcBef>
                <a:spcPts val="1309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 Figures</a:t>
            </a:r>
            <a:endParaRPr lang="en-AU" sz="2000" dirty="0">
              <a:latin typeface="Arial"/>
              <a:cs typeface="Arial"/>
            </a:endParaRPr>
          </a:p>
          <a:p>
            <a:pPr marL="386557" marR="10813" indent="-359525">
              <a:lnSpc>
                <a:spcPct val="104400"/>
              </a:lnSpc>
              <a:spcBef>
                <a:spcPts val="1203"/>
              </a:spcBef>
              <a:buChar char="•"/>
              <a:tabLst>
                <a:tab pos="386557" algn="l"/>
                <a:tab pos="387908" algn="l"/>
              </a:tabLst>
            </a:pPr>
            <a:r>
              <a:rPr lang="en-AU" sz="2000" spc="32" dirty="0">
                <a:solidFill>
                  <a:srgbClr val="414042"/>
                </a:solidFill>
                <a:latin typeface="Arial"/>
                <a:cs typeface="Arial"/>
              </a:rPr>
              <a:t>Extra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lang="en-AU" sz="2000" spc="21" dirty="0">
                <a:solidFill>
                  <a:srgbClr val="414042"/>
                </a:solidFill>
                <a:latin typeface="Arial"/>
                <a:cs typeface="Arial"/>
              </a:rPr>
              <a:t>worried  about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leaving</a:t>
            </a:r>
            <a:r>
              <a:rPr lang="en-AU" sz="20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000" spc="11" dirty="0">
                <a:solidFill>
                  <a:srgbClr val="414042"/>
                </a:solidFill>
                <a:latin typeface="Arial"/>
                <a:cs typeface="Arial"/>
              </a:rPr>
              <a:t>out.</a:t>
            </a:r>
            <a:endParaRPr lang="en-AU" sz="2000" dirty="0">
              <a:latin typeface="Arial"/>
              <a:cs typeface="Arial"/>
            </a:endParaRPr>
          </a:p>
          <a:p>
            <a:pPr marL="27032">
              <a:spcBef>
                <a:spcPts val="692"/>
              </a:spcBef>
            </a:pPr>
            <a:endParaRPr sz="1916" dirty="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FBA061BE-BBB6-CCDD-65F2-FC685A39B7B6}"/>
              </a:ext>
            </a:extLst>
          </p:cNvPr>
          <p:cNvSpPr txBox="1"/>
          <p:nvPr/>
        </p:nvSpPr>
        <p:spPr>
          <a:xfrm>
            <a:off x="33952993" y="7394978"/>
            <a:ext cx="7722467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11">
            <a:extLst>
              <a:ext uri="{FF2B5EF4-FFF2-40B4-BE49-F238E27FC236}">
                <a16:creationId xmlns:a16="http://schemas.microsoft.com/office/drawing/2014/main" id="{94D96CD7-A64F-D8AB-18B8-F311B841E73E}"/>
              </a:ext>
            </a:extLst>
          </p:cNvPr>
          <p:cNvSpPr txBox="1"/>
          <p:nvPr/>
        </p:nvSpPr>
        <p:spPr>
          <a:xfrm>
            <a:off x="1239075" y="20858028"/>
            <a:ext cx="7612539" cy="2778170"/>
          </a:xfrm>
          <a:prstGeom prst="rect">
            <a:avLst/>
          </a:prstGeom>
        </p:spPr>
        <p:txBody>
          <a:bodyPr vert="horz" wrap="square" lIns="0" tIns="325729" rIns="0" bIns="0" rtlCol="0">
            <a:spAutoFit/>
          </a:bodyPr>
          <a:lstStyle/>
          <a:p>
            <a:pPr marL="27032">
              <a:spcBef>
                <a:spcPts val="2565"/>
              </a:spcBef>
            </a:pPr>
            <a:r>
              <a:rPr sz="4200" b="1" spc="-43" dirty="0">
                <a:solidFill>
                  <a:srgbClr val="414042"/>
                </a:solidFill>
                <a:latin typeface="Arial Black"/>
                <a:cs typeface="Arial Black"/>
              </a:rPr>
              <a:t>Results</a:t>
            </a:r>
            <a:endParaRPr lang="en-AU" sz="4200" dirty="0">
              <a:latin typeface="Arial Black"/>
              <a:cs typeface="Arial Black"/>
            </a:endParaRPr>
          </a:p>
          <a:p>
            <a:pPr marL="27032" marR="2827542">
              <a:lnSpc>
                <a:spcPct val="103299"/>
              </a:lnSpc>
              <a:spcBef>
                <a:spcPts val="1213"/>
              </a:spcBef>
            </a:pP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Present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results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your findings  (feel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free 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lang="en-AU" sz="2200" spc="11" dirty="0">
                <a:solidFill>
                  <a:srgbClr val="414042"/>
                </a:solidFill>
                <a:latin typeface="Arial"/>
                <a:cs typeface="Arial"/>
              </a:rPr>
              <a:t>add</a:t>
            </a:r>
            <a:r>
              <a:rPr lang="en-AU" sz="2200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lang="en-AU" sz="2200" spc="21" dirty="0">
                <a:solidFill>
                  <a:srgbClr val="414042"/>
                </a:solidFill>
                <a:latin typeface="Arial"/>
                <a:cs typeface="Arial"/>
              </a:rPr>
              <a:t>graphics!)</a:t>
            </a:r>
            <a:endParaRPr lang="en-AU" sz="2200" dirty="0">
              <a:latin typeface="Arial"/>
              <a:cs typeface="Arial"/>
            </a:endParaRPr>
          </a:p>
          <a:p>
            <a:pPr marL="386557" indent="-359525">
              <a:spcBef>
                <a:spcPts val="1288"/>
              </a:spcBef>
              <a:buChar char="•"/>
              <a:tabLst>
                <a:tab pos="387908" algn="l"/>
              </a:tabLst>
            </a:pP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Graph/table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essential</a:t>
            </a:r>
            <a:r>
              <a:rPr sz="2200" spc="-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results.</a:t>
            </a:r>
            <a:endParaRPr sz="2200" dirty="0">
              <a:latin typeface="Arial"/>
              <a:cs typeface="Arial"/>
            </a:endParaRPr>
          </a:p>
          <a:p>
            <a:pPr marL="386557" indent="-359525">
              <a:spcBef>
                <a:spcPts val="894"/>
              </a:spcBef>
              <a:buChar char="•"/>
              <a:tabLst>
                <a:tab pos="387908" algn="l"/>
              </a:tabLst>
            </a:pP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All the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correlations </a:t>
            </a:r>
            <a:r>
              <a:rPr sz="2200" dirty="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placed in the </a:t>
            </a:r>
            <a:r>
              <a:rPr sz="2200" spc="21" dirty="0">
                <a:solidFill>
                  <a:srgbClr val="414042"/>
                </a:solidFill>
                <a:latin typeface="Arial"/>
                <a:cs typeface="Arial"/>
              </a:rPr>
              <a:t>ammo</a:t>
            </a:r>
            <a:r>
              <a:rPr sz="2200" spc="11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200" spc="-32" dirty="0">
                <a:solidFill>
                  <a:srgbClr val="414042"/>
                </a:solidFill>
                <a:latin typeface="Arial"/>
                <a:cs typeface="Arial"/>
              </a:rPr>
              <a:t>bar.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6DF9EF9D-781F-9594-AFBD-D0FA4E0EDF53}"/>
              </a:ext>
            </a:extLst>
          </p:cNvPr>
          <p:cNvSpPr txBox="1"/>
          <p:nvPr/>
        </p:nvSpPr>
        <p:spPr>
          <a:xfrm>
            <a:off x="2246764" y="4545806"/>
            <a:ext cx="6604849" cy="947200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>
              <a:spcBef>
                <a:spcPts val="234"/>
              </a:spcBef>
            </a:pPr>
            <a:r>
              <a:rPr sz="3000" b="1" spc="-21" dirty="0">
                <a:solidFill>
                  <a:srgbClr val="7B7C7F"/>
                </a:solidFill>
                <a:latin typeface="Arial"/>
                <a:cs typeface="Arial"/>
              </a:rPr>
              <a:t>Presenter:</a:t>
            </a:r>
            <a:endParaRPr sz="3000" dirty="0">
              <a:latin typeface="Arial"/>
              <a:cs typeface="Arial"/>
            </a:endParaRPr>
          </a:p>
          <a:p>
            <a:pPr marL="27032">
              <a:spcBef>
                <a:spcPts val="21"/>
              </a:spcBef>
            </a:pPr>
            <a:r>
              <a:rPr sz="3000" spc="-43" dirty="0">
                <a:solidFill>
                  <a:srgbClr val="7B7C7F"/>
                </a:solidFill>
                <a:latin typeface="Arial"/>
                <a:cs typeface="Arial"/>
              </a:rPr>
              <a:t>Presenter</a:t>
            </a:r>
            <a:r>
              <a:rPr sz="3000" spc="-21" dirty="0">
                <a:solidFill>
                  <a:srgbClr val="7B7C7F"/>
                </a:solidFill>
                <a:latin typeface="Arial"/>
                <a:cs typeface="Arial"/>
              </a:rPr>
              <a:t> Name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9" name="object 22">
            <a:extLst>
              <a:ext uri="{FF2B5EF4-FFF2-40B4-BE49-F238E27FC236}">
                <a16:creationId xmlns:a16="http://schemas.microsoft.com/office/drawing/2014/main" id="{3174A646-98F6-0B38-C1EB-B7AD4C79ED2C}"/>
              </a:ext>
            </a:extLst>
          </p:cNvPr>
          <p:cNvSpPr txBox="1"/>
          <p:nvPr/>
        </p:nvSpPr>
        <p:spPr>
          <a:xfrm>
            <a:off x="12361192" y="1663672"/>
            <a:ext cx="18128635" cy="11131022"/>
          </a:xfrm>
          <a:prstGeom prst="rect">
            <a:avLst/>
          </a:prstGeom>
          <a:noFill/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0600"/>
              </a:lnSpc>
              <a:spcBef>
                <a:spcPts val="202"/>
              </a:spcBef>
            </a:pPr>
            <a:r>
              <a:rPr sz="12000" spc="-192" dirty="0">
                <a:solidFill>
                  <a:srgbClr val="202020"/>
                </a:solidFill>
                <a:latin typeface="Arial"/>
                <a:cs typeface="Arial"/>
              </a:rPr>
              <a:t>Main </a:t>
            </a:r>
            <a:r>
              <a:rPr sz="12000" spc="-243" dirty="0">
                <a:solidFill>
                  <a:srgbClr val="202020"/>
                </a:solidFill>
                <a:latin typeface="Arial"/>
                <a:cs typeface="Arial"/>
              </a:rPr>
              <a:t>finding </a:t>
            </a:r>
            <a:r>
              <a:rPr sz="12000" spc="-138" dirty="0">
                <a:solidFill>
                  <a:srgbClr val="202020"/>
                </a:solidFill>
                <a:latin typeface="Arial"/>
                <a:cs typeface="Arial"/>
              </a:rPr>
              <a:t>goes </a:t>
            </a:r>
            <a:r>
              <a:rPr sz="12000" spc="-255" dirty="0">
                <a:solidFill>
                  <a:srgbClr val="202020"/>
                </a:solidFill>
                <a:latin typeface="Arial"/>
                <a:cs typeface="Arial"/>
              </a:rPr>
              <a:t>here,  translated into </a:t>
            </a:r>
            <a:r>
              <a:rPr sz="12000" spc="-234" dirty="0">
                <a:solidFill>
                  <a:srgbClr val="202020"/>
                </a:solidFill>
                <a:latin typeface="Arial"/>
                <a:cs typeface="Arial"/>
              </a:rPr>
              <a:t>plain </a:t>
            </a:r>
            <a:r>
              <a:rPr sz="12000" spc="-287" dirty="0">
                <a:solidFill>
                  <a:srgbClr val="202020"/>
                </a:solidFill>
                <a:latin typeface="Arial"/>
                <a:cs typeface="Arial"/>
              </a:rPr>
              <a:t>English.  </a:t>
            </a:r>
            <a:r>
              <a:rPr sz="12000" spc="-96" dirty="0">
                <a:solidFill>
                  <a:srgbClr val="202020"/>
                </a:solidFill>
                <a:latin typeface="Arial Black"/>
                <a:cs typeface="Arial Black"/>
              </a:rPr>
              <a:t>Emphasise</a:t>
            </a:r>
            <a:r>
              <a:rPr sz="12000" b="1" spc="-96" dirty="0">
                <a:solidFill>
                  <a:srgbClr val="202020"/>
                </a:solidFill>
                <a:latin typeface="Arial Black"/>
                <a:cs typeface="Arial Black"/>
              </a:rPr>
              <a:t> </a:t>
            </a:r>
            <a:r>
              <a:rPr sz="12000" spc="-160" dirty="0">
                <a:solidFill>
                  <a:srgbClr val="202020"/>
                </a:solidFill>
                <a:latin typeface="Arial"/>
                <a:cs typeface="Arial"/>
              </a:rPr>
              <a:t>the </a:t>
            </a:r>
            <a:r>
              <a:rPr sz="12000" spc="-170" dirty="0">
                <a:solidFill>
                  <a:srgbClr val="202020"/>
                </a:solidFill>
                <a:latin typeface="Arial"/>
                <a:cs typeface="Arial"/>
              </a:rPr>
              <a:t>important  </a:t>
            </a:r>
            <a:r>
              <a:rPr sz="12000" spc="-202" dirty="0">
                <a:solidFill>
                  <a:srgbClr val="202020"/>
                </a:solidFill>
                <a:latin typeface="Arial"/>
                <a:cs typeface="Arial"/>
              </a:rPr>
              <a:t>words </a:t>
            </a:r>
            <a:r>
              <a:rPr sz="12000" spc="-96" dirty="0">
                <a:solidFill>
                  <a:srgbClr val="202020"/>
                </a:solidFill>
                <a:latin typeface="Arial"/>
                <a:cs typeface="Arial"/>
              </a:rPr>
              <a:t>or </a:t>
            </a:r>
            <a:r>
              <a:rPr sz="12000" spc="-243" dirty="0">
                <a:solidFill>
                  <a:srgbClr val="202020"/>
                </a:solidFill>
                <a:latin typeface="Arial Black"/>
                <a:cs typeface="Arial Black"/>
              </a:rPr>
              <a:t>key</a:t>
            </a:r>
            <a:r>
              <a:rPr sz="12000" spc="298" dirty="0">
                <a:solidFill>
                  <a:srgbClr val="202020"/>
                </a:solidFill>
                <a:latin typeface="Arial Black"/>
                <a:cs typeface="Arial Black"/>
              </a:rPr>
              <a:t> </a:t>
            </a:r>
            <a:r>
              <a:rPr sz="12000" spc="-106" dirty="0">
                <a:solidFill>
                  <a:srgbClr val="202020"/>
                </a:solidFill>
                <a:latin typeface="Arial Black"/>
                <a:cs typeface="Arial Black"/>
              </a:rPr>
              <a:t>mes</a:t>
            </a:r>
            <a:r>
              <a:rPr lang="en-US" sz="12000" spc="-106" dirty="0">
                <a:solidFill>
                  <a:srgbClr val="202020"/>
                </a:solidFill>
                <a:latin typeface="Arial Black"/>
                <a:cs typeface="Arial Black"/>
              </a:rPr>
              <a:t>s</a:t>
            </a:r>
            <a:r>
              <a:rPr sz="12000" spc="-106" dirty="0">
                <a:solidFill>
                  <a:srgbClr val="202020"/>
                </a:solidFill>
                <a:latin typeface="Arial Black"/>
                <a:cs typeface="Arial Black"/>
              </a:rPr>
              <a:t>age</a:t>
            </a:r>
            <a:endParaRPr sz="12000" dirty="0">
              <a:solidFill>
                <a:srgbClr val="202020"/>
              </a:solidFill>
              <a:latin typeface="Arial Black"/>
              <a:cs typeface="Arial Black"/>
            </a:endParaRPr>
          </a:p>
          <a:p>
            <a:pPr marL="27032">
              <a:spcBef>
                <a:spcPts val="96"/>
              </a:spcBef>
            </a:pPr>
            <a:r>
              <a:rPr sz="12000" spc="-170" dirty="0">
                <a:solidFill>
                  <a:srgbClr val="202020"/>
                </a:solidFill>
                <a:latin typeface="Arial"/>
                <a:cs typeface="Arial"/>
              </a:rPr>
              <a:t>for more </a:t>
            </a:r>
            <a:r>
              <a:rPr sz="12000" spc="-213" dirty="0">
                <a:solidFill>
                  <a:srgbClr val="202020"/>
                </a:solidFill>
                <a:latin typeface="Arial"/>
                <a:cs typeface="Arial"/>
              </a:rPr>
              <a:t>impact</a:t>
            </a:r>
            <a:r>
              <a:rPr sz="12000" spc="372" dirty="0">
                <a:solidFill>
                  <a:srgbClr val="202020"/>
                </a:solidFill>
                <a:latin typeface="Arial"/>
                <a:cs typeface="Arial"/>
              </a:rPr>
              <a:t> </a:t>
            </a:r>
            <a:r>
              <a:rPr sz="12000" spc="-170" dirty="0">
                <a:solidFill>
                  <a:srgbClr val="202020"/>
                </a:solidFill>
                <a:latin typeface="Arial"/>
                <a:cs typeface="Arial"/>
              </a:rPr>
              <a:t>and</a:t>
            </a:r>
            <a:endParaRPr sz="12000" dirty="0">
              <a:solidFill>
                <a:srgbClr val="202020"/>
              </a:solidFill>
              <a:latin typeface="Arial"/>
              <a:cs typeface="Arial"/>
            </a:endParaRPr>
          </a:p>
          <a:p>
            <a:pPr marL="27032">
              <a:spcBef>
                <a:spcPts val="85"/>
              </a:spcBef>
            </a:pPr>
            <a:r>
              <a:rPr sz="12000" spc="-202" dirty="0">
                <a:solidFill>
                  <a:srgbClr val="202020"/>
                </a:solidFill>
                <a:latin typeface="Arial Black"/>
                <a:cs typeface="Arial Black"/>
              </a:rPr>
              <a:t>readability</a:t>
            </a:r>
            <a:r>
              <a:rPr sz="12000" spc="-202" dirty="0">
                <a:solidFill>
                  <a:srgbClr val="202020"/>
                </a:solidFill>
                <a:latin typeface="Arial"/>
                <a:cs typeface="Arial"/>
              </a:rPr>
              <a:t>.</a:t>
            </a:r>
            <a:endParaRPr sz="12000" dirty="0">
              <a:solidFill>
                <a:srgbClr val="202020"/>
              </a:solidFill>
              <a:latin typeface="Arial"/>
              <a:cs typeface="Arial"/>
            </a:endParaRPr>
          </a:p>
        </p:txBody>
      </p:sp>
      <p:sp>
        <p:nvSpPr>
          <p:cNvPr id="10" name="object 7">
            <a:extLst>
              <a:ext uri="{FF2B5EF4-FFF2-40B4-BE49-F238E27FC236}">
                <a16:creationId xmlns:a16="http://schemas.microsoft.com/office/drawing/2014/main" id="{E4AE19B1-B3FB-DAD9-8813-C0A12AFE8624}"/>
              </a:ext>
            </a:extLst>
          </p:cNvPr>
          <p:cNvSpPr txBox="1"/>
          <p:nvPr/>
        </p:nvSpPr>
        <p:spPr>
          <a:xfrm>
            <a:off x="33952990" y="11920757"/>
            <a:ext cx="7722467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Heading Title</a:t>
            </a:r>
            <a:endParaRPr sz="3000" b="1" dirty="0">
              <a:latin typeface="Arial"/>
              <a:cs typeface="Arial"/>
            </a:endParaRPr>
          </a:p>
          <a:p>
            <a:pPr marL="27032" marR="35142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 err="1">
                <a:solidFill>
                  <a:srgbClr val="414042"/>
                </a:solidFill>
                <a:latin typeface="Arial"/>
                <a:cs typeface="Arial"/>
              </a:rPr>
              <a:t>splendide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085421F-7472-4214-026C-E8D0D54EA7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4622006"/>
            <a:ext cx="800100" cy="838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F262918-61D6-B649-ECC1-EFD65904AD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074" y="5841206"/>
            <a:ext cx="800100" cy="838200"/>
          </a:xfrm>
          <a:prstGeom prst="rect">
            <a:avLst/>
          </a:prstGeom>
        </p:spPr>
      </p:pic>
      <p:sp>
        <p:nvSpPr>
          <p:cNvPr id="13" name="object 12">
            <a:extLst>
              <a:ext uri="{FF2B5EF4-FFF2-40B4-BE49-F238E27FC236}">
                <a16:creationId xmlns:a16="http://schemas.microsoft.com/office/drawing/2014/main" id="{BDE34596-2CBF-F436-9CE8-4EF940F624AB}"/>
              </a:ext>
            </a:extLst>
          </p:cNvPr>
          <p:cNvSpPr txBox="1"/>
          <p:nvPr/>
        </p:nvSpPr>
        <p:spPr>
          <a:xfrm>
            <a:off x="2399164" y="5895434"/>
            <a:ext cx="6604849" cy="1053126"/>
          </a:xfrm>
          <a:prstGeom prst="rect">
            <a:avLst/>
          </a:prstGeom>
        </p:spPr>
        <p:txBody>
          <a:bodyPr vert="horz" wrap="square" lIns="0" tIns="29735" rIns="0" bIns="0" rtlCol="0">
            <a:spAutoFit/>
          </a:bodyPr>
          <a:lstStyle/>
          <a:p>
            <a:pPr marL="27032" marR="10813">
              <a:lnSpc>
                <a:spcPct val="103299"/>
              </a:lnSpc>
              <a:spcBef>
                <a:spcPts val="2054"/>
              </a:spcBef>
            </a:pP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</a:t>
            </a:r>
            <a:r>
              <a:rPr sz="2200" spc="-21" dirty="0">
                <a:solidFill>
                  <a:srgbClr val="7B7C7F"/>
                </a:solidFill>
                <a:latin typeface="Arial"/>
                <a:cs typeface="Arial"/>
              </a:rPr>
              <a:t>Name1, </a:t>
            </a: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Name2,  </a:t>
            </a:r>
            <a:br>
              <a:rPr lang="en-AU" sz="2200" spc="11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spc="11" dirty="0">
                <a:solidFill>
                  <a:srgbClr val="7B7C7F"/>
                </a:solidFill>
                <a:latin typeface="Arial"/>
                <a:cs typeface="Arial"/>
              </a:rPr>
              <a:t>Author Name3, Author </a:t>
            </a:r>
            <a:r>
              <a:rPr sz="2200" spc="32" dirty="0">
                <a:solidFill>
                  <a:srgbClr val="7B7C7F"/>
                </a:solidFill>
                <a:latin typeface="Arial"/>
                <a:cs typeface="Arial"/>
              </a:rPr>
              <a:t>Name4  </a:t>
            </a:r>
            <a:br>
              <a:rPr lang="en-AU" sz="2200" spc="32" dirty="0">
                <a:solidFill>
                  <a:srgbClr val="7B7C7F"/>
                </a:solidFill>
                <a:latin typeface="Arial"/>
                <a:cs typeface="Arial"/>
              </a:rPr>
            </a:br>
            <a:r>
              <a:rPr sz="2200" dirty="0">
                <a:solidFill>
                  <a:srgbClr val="7B7C7F"/>
                </a:solidFill>
                <a:latin typeface="Arial"/>
                <a:cs typeface="Arial"/>
              </a:rPr>
              <a:t>Affiliations</a:t>
            </a:r>
            <a:endParaRPr sz="2200" dirty="0">
              <a:latin typeface="Arial"/>
              <a:cs typeface="Arial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68EABAF-7B34-1AF4-7873-A359E021E0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7481" y="25804841"/>
            <a:ext cx="2832100" cy="2806700"/>
          </a:xfrm>
          <a:prstGeom prst="rect">
            <a:avLst/>
          </a:prstGeom>
        </p:spPr>
      </p:pic>
      <p:sp>
        <p:nvSpPr>
          <p:cNvPr id="15" name="object 9">
            <a:extLst>
              <a:ext uri="{FF2B5EF4-FFF2-40B4-BE49-F238E27FC236}">
                <a16:creationId xmlns:a16="http://schemas.microsoft.com/office/drawing/2014/main" id="{36ED1C0A-459E-8D8F-7DF5-0DF362DB70B8}"/>
              </a:ext>
            </a:extLst>
          </p:cNvPr>
          <p:cNvSpPr txBox="1"/>
          <p:nvPr/>
        </p:nvSpPr>
        <p:spPr>
          <a:xfrm>
            <a:off x="33952994" y="19862974"/>
            <a:ext cx="7722465" cy="1750953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Acknowledgements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6" name="object 10">
            <a:extLst>
              <a:ext uri="{FF2B5EF4-FFF2-40B4-BE49-F238E27FC236}">
                <a16:creationId xmlns:a16="http://schemas.microsoft.com/office/drawing/2014/main" id="{5E680F0E-E982-75E0-1651-E935FC408D07}"/>
              </a:ext>
            </a:extLst>
          </p:cNvPr>
          <p:cNvSpPr txBox="1"/>
          <p:nvPr/>
        </p:nvSpPr>
        <p:spPr>
          <a:xfrm>
            <a:off x="33952994" y="22880235"/>
            <a:ext cx="7722465" cy="1747875"/>
          </a:xfrm>
          <a:prstGeom prst="rect">
            <a:avLst/>
          </a:prstGeom>
        </p:spPr>
        <p:txBody>
          <a:bodyPr vert="horz" wrap="square" lIns="0" tIns="220306" rIns="0" bIns="0" rtlCol="0">
            <a:spAutoFit/>
          </a:bodyPr>
          <a:lstStyle/>
          <a:p>
            <a:pPr marL="27032">
              <a:spcBef>
                <a:spcPts val="1735"/>
              </a:spcBef>
            </a:pPr>
            <a:r>
              <a:rPr sz="3000" b="1" spc="-11" dirty="0">
                <a:solidFill>
                  <a:srgbClr val="414042"/>
                </a:solidFill>
                <a:latin typeface="Arial"/>
                <a:cs typeface="Arial"/>
              </a:rPr>
              <a:t>References</a:t>
            </a:r>
            <a:endParaRPr sz="3000" dirty="0">
              <a:latin typeface="Arial"/>
              <a:cs typeface="Arial"/>
            </a:endParaRPr>
          </a:p>
          <a:p>
            <a:pPr marL="27032" marR="10813">
              <a:lnSpc>
                <a:spcPct val="104400"/>
              </a:lnSpc>
              <a:spcBef>
                <a:spcPts val="1000"/>
              </a:spcBef>
            </a:pP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Lorem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ipsum dolor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amet, at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elitr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vivendum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indoctum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sit,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fugit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populo sea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ea. In vero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omnesque eam. Eu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vulputate interesset quo, 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ut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vitae </a:t>
            </a:r>
            <a:r>
              <a:rPr sz="2000" dirty="0">
                <a:solidFill>
                  <a:srgbClr val="414042"/>
                </a:solidFill>
                <a:latin typeface="Arial"/>
                <a:cs typeface="Arial"/>
              </a:rPr>
              <a:t>altera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sanctus, </a:t>
            </a:r>
            <a:r>
              <a:rPr sz="2000" spc="21" dirty="0">
                <a:solidFill>
                  <a:srgbClr val="414042"/>
                </a:solidFill>
                <a:latin typeface="Arial"/>
                <a:cs typeface="Arial"/>
              </a:rPr>
              <a:t>vim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et laudem</a:t>
            </a:r>
            <a:r>
              <a:rPr sz="2000" spc="85" dirty="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sz="2000" spc="11" dirty="0">
                <a:solidFill>
                  <a:srgbClr val="414042"/>
                </a:solidFill>
                <a:latin typeface="Arial"/>
                <a:cs typeface="Arial"/>
              </a:rPr>
              <a:t>splendide.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8944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AFE7ECAE1CCB42BDAAFE0740E40226" ma:contentTypeVersion="13" ma:contentTypeDescription="Create a new document." ma:contentTypeScope="" ma:versionID="a9b4ec2601c807229a8dd64822059860">
  <xsd:schema xmlns:xsd="http://www.w3.org/2001/XMLSchema" xmlns:xs="http://www.w3.org/2001/XMLSchema" xmlns:p="http://schemas.microsoft.com/office/2006/metadata/properties" xmlns:ns2="381c1caf-69e8-44f4-bc9f-c97f5e6e50b8" xmlns:ns3="bfc87e85-55df-40d9-b506-99518b355589" targetNamespace="http://schemas.microsoft.com/office/2006/metadata/properties" ma:root="true" ma:fieldsID="84a1242e9abf8fbfb1aa27dadb4a531d" ns2:_="" ns3:_="">
    <xsd:import namespace="381c1caf-69e8-44f4-bc9f-c97f5e6e50b8"/>
    <xsd:import namespace="bfc87e85-55df-40d9-b506-99518b3555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1c1caf-69e8-44f4-bc9f-c97f5e6e50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239b011-2b98-4a0a-b554-de7c9aae7f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c87e85-55df-40d9-b506-99518b35558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92aab28-0bb6-45a7-97e4-8917c546502d}" ma:internalName="TaxCatchAll" ma:showField="CatchAllData" ma:web="bfc87e85-55df-40d9-b506-99518b3555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1c1caf-69e8-44f4-bc9f-c97f5e6e50b8">
      <Terms xmlns="http://schemas.microsoft.com/office/infopath/2007/PartnerControls"/>
    </lcf76f155ced4ddcb4097134ff3c332f>
    <TaxCatchAll xmlns="bfc87e85-55df-40d9-b506-99518b355589" xsi:nil="true"/>
  </documentManagement>
</p:properties>
</file>

<file path=customXml/itemProps1.xml><?xml version="1.0" encoding="utf-8"?>
<ds:datastoreItem xmlns:ds="http://schemas.openxmlformats.org/officeDocument/2006/customXml" ds:itemID="{285B0874-C288-48CE-80DA-46A16EF50096}"/>
</file>

<file path=customXml/itemProps2.xml><?xml version="1.0" encoding="utf-8"?>
<ds:datastoreItem xmlns:ds="http://schemas.openxmlformats.org/officeDocument/2006/customXml" ds:itemID="{815D5DF7-FFA3-4013-9893-6F0891B3B3BA}"/>
</file>

<file path=customXml/itemProps3.xml><?xml version="1.0" encoding="utf-8"?>
<ds:datastoreItem xmlns:ds="http://schemas.openxmlformats.org/officeDocument/2006/customXml" ds:itemID="{5A025AD7-A1B7-4884-AF3C-52BCF5F4B91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</TotalTime>
  <Words>3079</Words>
  <Application>Microsoft Office PowerPoint</Application>
  <PresentationFormat>Custom</PresentationFormat>
  <Paragraphs>307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Arial Black</vt:lpstr>
      <vt:lpstr>Calibri</vt:lpstr>
      <vt:lpstr>Office Theme</vt:lpstr>
      <vt:lpstr>9_Office Theme</vt:lpstr>
      <vt:lpstr>1_Office Theme</vt:lpstr>
      <vt:lpstr>2_Office Theme</vt:lpstr>
      <vt:lpstr>3_Office Theme</vt:lpstr>
      <vt:lpstr>5_Office Theme</vt:lpstr>
      <vt:lpstr>8_Office Theme</vt:lpstr>
      <vt:lpstr>10_Office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Romanjuk</dc:creator>
  <cp:lastModifiedBy>Anne Romanjuk</cp:lastModifiedBy>
  <cp:revision>29</cp:revision>
  <dcterms:created xsi:type="dcterms:W3CDTF">2020-03-05T00:16:56Z</dcterms:created>
  <dcterms:modified xsi:type="dcterms:W3CDTF">2025-09-12T03:10:40Z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2020-03-05T00:00:00Z</vt:filetime>
  </property>
  <property fmtid="{D5CDD505-2E9C-101B-9397-08002B2CF9AE}" pid="3" name="Creator">
    <vt:lpwstr>Adobe InDesign CC 13.1 (Macintosh)</vt:lpwstr>
  </property>
  <property fmtid="{D5CDD505-2E9C-101B-9397-08002B2CF9AE}" pid="4" name="LastSaved">
    <vt:filetime>2020-03-05T00:00:00Z</vt:filetime>
  </property>
  <property fmtid="{D5CDD505-2E9C-101B-9397-08002B2CF9AE}" pid="5" name="ContentTypeId">
    <vt:lpwstr>0x0101002AAFE7ECAE1CCB42BDAAFE0740E40226</vt:lpwstr>
  </property>
</Properties>
</file>